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sldIdLst>
    <p:sldId id="273" r:id="rId15"/>
    <p:sldId id="274" r:id="rId16"/>
    <p:sldId id="275" r:id="rId17"/>
    <p:sldId id="276" r:id="rId1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2376" y="-10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48106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6386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616079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441185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94428116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110641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847085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336030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06151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09016734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06802483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19879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437564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79520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739907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360677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71786711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88320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518469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3024745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165530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46961894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8413166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720785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325444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229073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2580373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390168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40769706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417711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447759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525211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49343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559938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6212714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3540919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6538008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009524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180954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1989343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9556366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38811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478598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875047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69469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9793255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58941316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10622904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744091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8225805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941987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16632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3719145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690412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357318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8426183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024582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053294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31687139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49223694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08390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535625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11880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93623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02853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286305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415106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753138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99890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05125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84467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70009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1578048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520622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69802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527779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18874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10701776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35244731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2177217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59544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578443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710733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18235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75806900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899429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6125863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36938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6606973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40680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7450783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9410490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26064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4995915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3224799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576051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3422928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023452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52299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940929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95173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982989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4518676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523597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80562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459279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489808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770790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69235456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59100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543715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302157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827163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002066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82937218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28780745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5960469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04254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038329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340149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2627325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972519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8150670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0613766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095171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31288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32819624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4652616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636909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7621326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782465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562168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22117673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9266827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4330014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802985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343698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430883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28561463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54528523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231477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9007061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23438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26688693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8886397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38986501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316235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3483070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490865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379205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63820348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61037332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9193555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95867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://www.resa-mellan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2590800"/>
            <a:ext cx="16510000" cy="1238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-257175" y="60325"/>
            <a:ext cx="354013" cy="37465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/>
          </p:cNvSpPr>
          <p:nvPr/>
        </p:nvSpPr>
        <p:spPr bwMode="auto">
          <a:xfrm>
            <a:off x="7078663" y="2387600"/>
            <a:ext cx="558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IKEA-katalogen trycks årligen i 200 miljoner exemplar.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0" t="3400" r="31799" b="5399"/>
          <a:stretch>
            <a:fillRect/>
          </a:stretch>
        </p:blipFill>
        <p:spPr bwMode="auto">
          <a:xfrm>
            <a:off x="4125913" y="1997075"/>
            <a:ext cx="2895600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/>
          </p:cNvSpPr>
          <p:nvPr/>
        </p:nvSpPr>
        <p:spPr bwMode="auto">
          <a:xfrm>
            <a:off x="7192963" y="4152900"/>
            <a:ext cx="5257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Hur många BILLY-bokhyllor behövs det för att rymma alla kataloger?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-88900" y="233363"/>
            <a:ext cx="341313" cy="36195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-249238" y="495300"/>
            <a:ext cx="407988" cy="431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-122238" y="622300"/>
            <a:ext cx="420688" cy="444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-157163" y="974725"/>
            <a:ext cx="455613" cy="4826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-30163" y="1101725"/>
            <a:ext cx="455613" cy="4826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84138" y="1223963"/>
            <a:ext cx="469900" cy="495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133350" y="1357313"/>
            <a:ext cx="554038" cy="5842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322263" y="1516063"/>
            <a:ext cx="627062" cy="660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466725" y="1693863"/>
            <a:ext cx="663575" cy="698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596900" y="1816100"/>
            <a:ext cx="723900" cy="76358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727075" y="1936750"/>
            <a:ext cx="769938" cy="812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922338" y="2038350"/>
            <a:ext cx="842962" cy="889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925513" y="2274888"/>
            <a:ext cx="877887" cy="9271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788988" y="2503488"/>
            <a:ext cx="939800" cy="9921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617538" y="2735263"/>
            <a:ext cx="1016000" cy="1071562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409575" y="3028950"/>
            <a:ext cx="1130300" cy="1193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174625" y="3355975"/>
            <a:ext cx="1228725" cy="1295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319088" y="3568700"/>
            <a:ext cx="1295400" cy="136525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512763" y="3790950"/>
            <a:ext cx="1336675" cy="14097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644525" y="3917950"/>
            <a:ext cx="1409700" cy="148748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830263" y="4137025"/>
            <a:ext cx="1503362" cy="1587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985838" y="4297363"/>
            <a:ext cx="1739900" cy="183515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1312863" y="4448175"/>
            <a:ext cx="1866900" cy="197008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1516063" y="4679950"/>
            <a:ext cx="2058987" cy="21717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7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1635125" y="5019675"/>
            <a:ext cx="2132013" cy="2247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8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1341438" y="5362575"/>
            <a:ext cx="2274887" cy="2400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1157288" y="5705475"/>
            <a:ext cx="2374900" cy="25050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0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903288" y="6176963"/>
            <a:ext cx="2540000" cy="26797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1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749300" y="6621463"/>
            <a:ext cx="2708275" cy="2857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2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317500" y="7304088"/>
            <a:ext cx="2708275" cy="28575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-161925" y="7921625"/>
            <a:ext cx="3152775" cy="3327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309">
            <a:off x="-360363" y="8553450"/>
            <a:ext cx="3152776" cy="3327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5" name="Rectangle 37"/>
          <p:cNvSpPr>
            <a:spLocks/>
          </p:cNvSpPr>
          <p:nvPr/>
        </p:nvSpPr>
        <p:spPr bwMode="auto">
          <a:xfrm>
            <a:off x="7599363" y="6470650"/>
            <a:ext cx="4686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Hur lång blir raden med bokhyllor?</a:t>
            </a:r>
          </a:p>
        </p:txBody>
      </p:sp>
      <p:sp>
        <p:nvSpPr>
          <p:cNvPr id="16422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IKEA-katalogen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2" grpId="0" autoUpdateAnimBg="0"/>
      <p:bldP spid="3792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0" y="2419350"/>
            <a:ext cx="128778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Katalogens tjocklek ≈ 1 cm</a:t>
            </a: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Alla katalogers tjocklek = 200 · 10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6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cm = 2 · 10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6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m</a:t>
            </a:r>
          </a:p>
          <a:p>
            <a:endParaRPr lang="en-US" sz="36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Bokhyllans bredd = 0,8 m</a:t>
            </a: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6 hyllplan ger totalt 4,8 m hyllplan per bokhylla.</a:t>
            </a: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 · 10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6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/ 4,8 ≈ 417 000 bokhyllor</a:t>
            </a:r>
          </a:p>
          <a:p>
            <a:endParaRPr lang="en-US" sz="36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417 000 · 0,8 m = 333 600 m ≈ 33 mil lång bokhylla</a:t>
            </a:r>
          </a:p>
          <a:p>
            <a:endParaRPr lang="en-US" sz="36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IKEA-katalogen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905000"/>
            <a:ext cx="6340475" cy="6502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/>
          </p:cNvSpPr>
          <p:nvPr/>
        </p:nvSpPr>
        <p:spPr bwMode="auto">
          <a:xfrm>
            <a:off x="957263" y="8621713"/>
            <a:ext cx="5689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u="sng">
                <a:solidFill>
                  <a:schemeClr val="tx1"/>
                </a:solidFill>
                <a:ea typeface="ＭＳ Ｐゴシック" charset="0"/>
                <a:cs typeface="ＭＳ Ｐゴシック" charset="0"/>
                <a:hlinkClick r:id="rId3"/>
              </a:rPr>
              <a:t>http://www.resa-mellan.se</a:t>
            </a:r>
            <a:endParaRPr lang="en-US" u="sng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Rectangle 3"/>
          <p:cNvSpPr>
            <a:spLocks/>
          </p:cNvSpPr>
          <p:nvPr/>
        </p:nvSpPr>
        <p:spPr bwMode="auto">
          <a:xfrm>
            <a:off x="7569200" y="2470150"/>
            <a:ext cx="501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Det motsvarar sträckan </a:t>
            </a:r>
            <a:b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</a:b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Malmö –Mönsterås.</a:t>
            </a:r>
          </a:p>
        </p:txBody>
      </p:sp>
      <p:sp>
        <p:nvSpPr>
          <p:cNvPr id="39940" name="Rectangle 4"/>
          <p:cNvSpPr>
            <a:spLocks/>
          </p:cNvSpPr>
          <p:nvPr/>
        </p:nvSpPr>
        <p:spPr bwMode="auto">
          <a:xfrm>
            <a:off x="7835900" y="4445000"/>
            <a:ext cx="4495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Hela bilvägen kantad av BILLY-bokhyllor med IKEA-kataloger.</a:t>
            </a:r>
          </a:p>
          <a:p>
            <a:endParaRPr lang="en-US" sz="36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sz="3600" b="1">
                <a:solidFill>
                  <a:srgbClr val="D90B00"/>
                </a:solidFill>
                <a:ea typeface="ＭＳ Ｐゴシック" charset="0"/>
                <a:cs typeface="ＭＳ Ｐゴシック" charset="0"/>
              </a:rPr>
              <a:t>Varje år !</a:t>
            </a:r>
          </a:p>
        </p:txBody>
      </p:sp>
      <p:sp>
        <p:nvSpPr>
          <p:cNvPr id="18437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IKEA-katalogen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 advAuto="0"/>
      <p:bldP spid="39940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k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9EACA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F3E1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 och punkter - Vänster">
  <a:themeElements>
    <a:clrScheme name="Titel och punkter - Vän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Väns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Vän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och punkter - 2 spalter">
  <a:themeElements>
    <a:clrScheme name="Titel och punkter - 2 spal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2 spal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2 spal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och punkter - Höger">
  <a:themeElements>
    <a:clrScheme name="Titel och punkter - Hö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Hög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Hö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, punktformer och bild">
  <a:themeElements>
    <a:clrScheme name="Titel, punktformer och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punktformer och bil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punktformer och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och punkter">
  <a:themeElements>
    <a:clrScheme name="Titel och punk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- Centrerad">
  <a:themeElements>
    <a:clrScheme name="Titel - Centrer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Centrera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Centre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och undertext">
  <a:themeElements>
    <a:clrScheme name="Titel och under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undertex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under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Horisontellt">
  <a:themeElements>
    <a:clrScheme name="Foto - Horisontel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sontell spegling">
  <a:themeElements>
    <a:clrScheme name="Foto - Horisontel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Vertikalt">
  <a:themeElements>
    <a:clrScheme name="Foto - Vertik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 spegling">
  <a:themeElements>
    <a:clrScheme name="Foto - Vertika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- Upptill">
  <a:themeElements>
    <a:clrScheme name="Titel - Uppti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Upptil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Uppti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om">
  <a:themeElements>
    <a:clrScheme name="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Pages>0</Pages>
  <Words>71</Words>
  <Characters>0</Characters>
  <Application>Microsoft Macintosh PowerPoint</Application>
  <PresentationFormat>Anpassad</PresentationFormat>
  <Lines>0</Lines>
  <Paragraphs>19</Paragraphs>
  <Slides>4</Slides>
  <Notes>0</Notes>
  <HiddenSlides>0</HiddenSlides>
  <MMClips>0</MMClips>
  <ScaleCrop>false</ScaleCrop>
  <HeadingPairs>
    <vt:vector size="6" baseType="variant">
      <vt:variant>
        <vt:lpstr>Använt typsnitt</vt:lpstr>
      </vt:variant>
      <vt:variant>
        <vt:i4>5</vt:i4>
      </vt:variant>
      <vt:variant>
        <vt:lpstr>Tema</vt:lpstr>
      </vt:variant>
      <vt:variant>
        <vt:i4>14</vt:i4>
      </vt:variant>
      <vt:variant>
        <vt:lpstr>Bildrubriker</vt:lpstr>
      </vt:variant>
      <vt:variant>
        <vt:i4>4</vt:i4>
      </vt:variant>
    </vt:vector>
  </HeadingPairs>
  <TitlesOfParts>
    <vt:vector size="23" baseType="lpstr">
      <vt:lpstr>Gill Sans</vt:lpstr>
      <vt:lpstr>ヒラギノ角ゴ ProN W3</vt:lpstr>
      <vt:lpstr>Arial</vt:lpstr>
      <vt:lpstr>Calibri</vt:lpstr>
      <vt:lpstr>ＭＳ Ｐゴシック</vt:lpstr>
      <vt:lpstr>Punkter</vt:lpstr>
      <vt:lpstr>Titel - Centrerad</vt:lpstr>
      <vt:lpstr>Titel och undertext</vt:lpstr>
      <vt:lpstr>Foto - Horisontellt</vt:lpstr>
      <vt:lpstr>Foto - Horisontell spegling</vt:lpstr>
      <vt:lpstr>Foto - Vertikalt</vt:lpstr>
      <vt:lpstr>Foto - Vertikal spegling</vt:lpstr>
      <vt:lpstr>Titel - Upptill</vt:lpstr>
      <vt:lpstr>Tom</vt:lpstr>
      <vt:lpstr>Titel och punkter - Vänster</vt:lpstr>
      <vt:lpstr>Titel och punkter - 2 spalter</vt:lpstr>
      <vt:lpstr>Titel och punkter - Höger</vt:lpstr>
      <vt:lpstr>Titel, punktformer och bild</vt:lpstr>
      <vt:lpstr>Titel och punkter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/>
  <cp:keywords/>
  <dc:description/>
  <cp:lastModifiedBy>Conny Welén</cp:lastModifiedBy>
  <cp:revision>8</cp:revision>
  <dcterms:modified xsi:type="dcterms:W3CDTF">2019-08-08T11:50:10Z</dcterms:modified>
  <cp:category/>
</cp:coreProperties>
</file>