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2" r:id="rId3"/>
    <p:sldId id="265" r:id="rId4"/>
    <p:sldId id="266" r:id="rId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8967" autoAdjust="0"/>
  </p:normalViewPr>
  <p:slideViewPr>
    <p:cSldViewPr snapToGrid="0" snapToObjects="1">
      <p:cViewPr>
        <p:scale>
          <a:sx n="127" d="100"/>
          <a:sy n="127" d="100"/>
        </p:scale>
        <p:origin x="120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69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90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639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51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81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923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84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82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286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06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10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8744-C7B2-6044-A791-BC382EDE4099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23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20894" y="197616"/>
            <a:ext cx="8690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Y 4.6				  	            Ekvationer	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377" y="3876898"/>
            <a:ext cx="3403335" cy="272710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8830" y="3876898"/>
            <a:ext cx="3599774" cy="2727102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1777665" y="831534"/>
            <a:ext cx="6632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En </a:t>
            </a:r>
            <a:r>
              <a:rPr lang="sv-SE" b="1" i="1" dirty="0">
                <a:solidFill>
                  <a:srgbClr val="800000"/>
                </a:solidFill>
              </a:rPr>
              <a:t>ekvation</a:t>
            </a:r>
            <a:r>
              <a:rPr lang="sv-SE" dirty="0"/>
              <a:t> är en likhet som innehåller minst ett </a:t>
            </a:r>
            <a:r>
              <a:rPr lang="sv-SE" b="1" i="1" dirty="0">
                <a:solidFill>
                  <a:srgbClr val="800000"/>
                </a:solidFill>
              </a:rPr>
              <a:t>obekant</a:t>
            </a:r>
            <a:r>
              <a:rPr lang="sv-SE" dirty="0"/>
              <a:t> tal. </a:t>
            </a:r>
          </a:p>
        </p:txBody>
      </p:sp>
      <p:sp>
        <p:nvSpPr>
          <p:cNvPr id="8" name="Rektangel 7"/>
          <p:cNvSpPr/>
          <p:nvPr/>
        </p:nvSpPr>
        <p:spPr>
          <a:xfrm>
            <a:off x="1790685" y="1307012"/>
            <a:ext cx="5828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Värdet av det som står till vänster om likhetstecknet är lika med värdet av det som står till höger om likhetstecknet. </a:t>
            </a:r>
          </a:p>
        </p:txBody>
      </p:sp>
      <p:grpSp>
        <p:nvGrpSpPr>
          <p:cNvPr id="13" name="Grupp 12"/>
          <p:cNvGrpSpPr/>
          <p:nvPr/>
        </p:nvGrpSpPr>
        <p:grpSpPr>
          <a:xfrm>
            <a:off x="3272210" y="2172182"/>
            <a:ext cx="2671200" cy="369332"/>
            <a:chOff x="3272210" y="2089080"/>
            <a:chExt cx="2671200" cy="369332"/>
          </a:xfrm>
        </p:grpSpPr>
        <p:sp>
          <p:nvSpPr>
            <p:cNvPr id="10" name="Rektangel 9"/>
            <p:cNvSpPr/>
            <p:nvPr/>
          </p:nvSpPr>
          <p:spPr>
            <a:xfrm>
              <a:off x="3272210" y="2089080"/>
              <a:ext cx="15747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b="1" dirty="0">
                  <a:solidFill>
                    <a:srgbClr val="800000"/>
                  </a:solidFill>
                </a:rPr>
                <a:t>vänster led    = </a:t>
              </a:r>
            </a:p>
          </p:txBody>
        </p:sp>
        <p:sp>
          <p:nvSpPr>
            <p:cNvPr id="11" name="Rektangel 10"/>
            <p:cNvSpPr/>
            <p:nvPr/>
          </p:nvSpPr>
          <p:spPr>
            <a:xfrm>
              <a:off x="4854124" y="2089080"/>
              <a:ext cx="10892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b="1" dirty="0">
                  <a:solidFill>
                    <a:srgbClr val="800000"/>
                  </a:solidFill>
                </a:rPr>
                <a:t>höger led </a:t>
              </a:r>
            </a:p>
          </p:txBody>
        </p:sp>
      </p:grpSp>
      <p:grpSp>
        <p:nvGrpSpPr>
          <p:cNvPr id="14" name="Grupp 13"/>
          <p:cNvGrpSpPr/>
          <p:nvPr/>
        </p:nvGrpSpPr>
        <p:grpSpPr>
          <a:xfrm>
            <a:off x="3827345" y="2681463"/>
            <a:ext cx="1939896" cy="403971"/>
            <a:chOff x="3688711" y="2458412"/>
            <a:chExt cx="1939896" cy="403971"/>
          </a:xfrm>
        </p:grpSpPr>
        <p:sp>
          <p:nvSpPr>
            <p:cNvPr id="9" name="Rektangel 8"/>
            <p:cNvSpPr/>
            <p:nvPr/>
          </p:nvSpPr>
          <p:spPr>
            <a:xfrm>
              <a:off x="3688711" y="2458412"/>
              <a:ext cx="134646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b="1" dirty="0">
                  <a:solidFill>
                    <a:srgbClr val="800000"/>
                  </a:solidFill>
                </a:rPr>
                <a:t>V.L.      = </a:t>
              </a:r>
            </a:p>
          </p:txBody>
        </p:sp>
        <p:sp>
          <p:nvSpPr>
            <p:cNvPr id="12" name="Rektangel 11"/>
            <p:cNvSpPr/>
            <p:nvPr/>
          </p:nvSpPr>
          <p:spPr>
            <a:xfrm>
              <a:off x="5035175" y="2462273"/>
              <a:ext cx="59343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000" b="1" dirty="0">
                  <a:solidFill>
                    <a:srgbClr val="800000"/>
                  </a:solidFill>
                </a:rPr>
                <a:t>H.L.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28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597" y="1877650"/>
            <a:ext cx="6413500" cy="160020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503" y="3608720"/>
            <a:ext cx="6375400" cy="13970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6203" y="5204154"/>
            <a:ext cx="6235700" cy="1308100"/>
          </a:xfrm>
          <a:prstGeom prst="rect">
            <a:avLst/>
          </a:prstGeom>
        </p:spPr>
      </p:pic>
      <p:grpSp>
        <p:nvGrpSpPr>
          <p:cNvPr id="10" name="Grupp 9"/>
          <p:cNvGrpSpPr/>
          <p:nvPr/>
        </p:nvGrpSpPr>
        <p:grpSpPr>
          <a:xfrm>
            <a:off x="5468470" y="3608720"/>
            <a:ext cx="2106708" cy="693754"/>
            <a:chOff x="5468470" y="3608720"/>
            <a:chExt cx="2106708" cy="693754"/>
          </a:xfrm>
        </p:grpSpPr>
        <p:sp>
          <p:nvSpPr>
            <p:cNvPr id="7" name="Ellips 6"/>
            <p:cNvSpPr/>
            <p:nvPr/>
          </p:nvSpPr>
          <p:spPr>
            <a:xfrm>
              <a:off x="5468470" y="3608720"/>
              <a:ext cx="702236" cy="69375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28575" cmpd="sng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Ellips 7"/>
            <p:cNvSpPr/>
            <p:nvPr/>
          </p:nvSpPr>
          <p:spPr>
            <a:xfrm>
              <a:off x="6170706" y="3608720"/>
              <a:ext cx="702236" cy="69375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28575" cmpd="sng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Ellips 8"/>
            <p:cNvSpPr/>
            <p:nvPr/>
          </p:nvSpPr>
          <p:spPr>
            <a:xfrm>
              <a:off x="6872942" y="3608720"/>
              <a:ext cx="702236" cy="69375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28575" cmpd="sng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11" name="Bildobjekt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6112" y="1002503"/>
            <a:ext cx="3050241" cy="365644"/>
          </a:xfrm>
          <a:prstGeom prst="rect">
            <a:avLst/>
          </a:prstGeom>
        </p:spPr>
      </p:pic>
      <p:grpSp>
        <p:nvGrpSpPr>
          <p:cNvPr id="27" name="Grupp 26"/>
          <p:cNvGrpSpPr/>
          <p:nvPr/>
        </p:nvGrpSpPr>
        <p:grpSpPr>
          <a:xfrm>
            <a:off x="2872987" y="2231063"/>
            <a:ext cx="2765685" cy="342566"/>
            <a:chOff x="2872987" y="2231063"/>
            <a:chExt cx="2765685" cy="342566"/>
          </a:xfrm>
        </p:grpSpPr>
        <p:grpSp>
          <p:nvGrpSpPr>
            <p:cNvPr id="22" name="Grupp 21"/>
            <p:cNvGrpSpPr/>
            <p:nvPr/>
          </p:nvGrpSpPr>
          <p:grpSpPr>
            <a:xfrm>
              <a:off x="5398562" y="2242410"/>
              <a:ext cx="240110" cy="331219"/>
              <a:chOff x="6872942" y="1002503"/>
              <a:chExt cx="240110" cy="331219"/>
            </a:xfrm>
          </p:grpSpPr>
          <p:cxnSp>
            <p:nvCxnSpPr>
              <p:cNvPr id="13" name="Rak 12"/>
              <p:cNvCxnSpPr/>
              <p:nvPr/>
            </p:nvCxnSpPr>
            <p:spPr>
              <a:xfrm>
                <a:off x="6872942" y="1013850"/>
                <a:ext cx="240110" cy="319872"/>
              </a:xfrm>
              <a:prstGeom prst="line">
                <a:avLst/>
              </a:prstGeom>
              <a:ln w="38100" cmpd="sng">
                <a:solidFill>
                  <a:srgbClr val="8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" name="Rak 18"/>
              <p:cNvCxnSpPr/>
              <p:nvPr/>
            </p:nvCxnSpPr>
            <p:spPr>
              <a:xfrm flipH="1">
                <a:off x="6872942" y="1002503"/>
                <a:ext cx="216014" cy="319872"/>
              </a:xfrm>
              <a:prstGeom prst="line">
                <a:avLst/>
              </a:prstGeom>
              <a:ln w="38100" cmpd="sng">
                <a:solidFill>
                  <a:srgbClr val="8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 23"/>
            <p:cNvGrpSpPr/>
            <p:nvPr/>
          </p:nvGrpSpPr>
          <p:grpSpPr>
            <a:xfrm>
              <a:off x="2872987" y="2231063"/>
              <a:ext cx="240110" cy="331219"/>
              <a:chOff x="6872942" y="1002503"/>
              <a:chExt cx="240110" cy="331219"/>
            </a:xfrm>
          </p:grpSpPr>
          <p:cxnSp>
            <p:nvCxnSpPr>
              <p:cNvPr id="25" name="Rak 24"/>
              <p:cNvCxnSpPr/>
              <p:nvPr/>
            </p:nvCxnSpPr>
            <p:spPr>
              <a:xfrm>
                <a:off x="6872942" y="1013850"/>
                <a:ext cx="240110" cy="319872"/>
              </a:xfrm>
              <a:prstGeom prst="line">
                <a:avLst/>
              </a:prstGeom>
              <a:ln w="38100" cmpd="sng">
                <a:solidFill>
                  <a:srgbClr val="8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6" name="Rak 25"/>
              <p:cNvCxnSpPr/>
              <p:nvPr/>
            </p:nvCxnSpPr>
            <p:spPr>
              <a:xfrm flipH="1">
                <a:off x="6872942" y="1002503"/>
                <a:ext cx="216014" cy="319872"/>
              </a:xfrm>
              <a:prstGeom prst="line">
                <a:avLst/>
              </a:prstGeom>
              <a:ln w="38100" cmpd="sng">
                <a:solidFill>
                  <a:srgbClr val="8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9613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upp 42">
            <a:extLst>
              <a:ext uri="{FF2B5EF4-FFF2-40B4-BE49-F238E27FC236}">
                <a16:creationId xmlns:a16="http://schemas.microsoft.com/office/drawing/2014/main" id="{61B9040E-6C43-9A45-8FEA-F90426F18FF2}"/>
              </a:ext>
            </a:extLst>
          </p:cNvPr>
          <p:cNvGrpSpPr/>
          <p:nvPr/>
        </p:nvGrpSpPr>
        <p:grpSpPr>
          <a:xfrm>
            <a:off x="795331" y="98403"/>
            <a:ext cx="6183668" cy="1047376"/>
            <a:chOff x="795331" y="98403"/>
            <a:chExt cx="6183668" cy="1047376"/>
          </a:xfrm>
        </p:grpSpPr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4175161-80BC-F24C-92D8-45AF0B677E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98969" y="98403"/>
              <a:ext cx="3980030" cy="1047376"/>
            </a:xfrm>
            <a:prstGeom prst="rect">
              <a:avLst/>
            </a:prstGeom>
          </p:spPr>
        </p:pic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D9047CF5-CC88-3345-8491-FBE455631982}"/>
                </a:ext>
              </a:extLst>
            </p:cNvPr>
            <p:cNvSpPr/>
            <p:nvPr/>
          </p:nvSpPr>
          <p:spPr>
            <a:xfrm>
              <a:off x="795331" y="143502"/>
              <a:ext cx="198471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dirty="0"/>
                <a:t>Hur </a:t>
              </a:r>
              <a:r>
                <a:rPr lang="de-DE" dirty="0" err="1"/>
                <a:t>många</a:t>
              </a:r>
              <a:r>
                <a:rPr lang="de-DE" dirty="0"/>
                <a:t> </a:t>
              </a:r>
              <a:r>
                <a:rPr lang="de-DE" dirty="0" err="1"/>
                <a:t>stickor</a:t>
              </a:r>
              <a:r>
                <a:rPr lang="de-DE" dirty="0"/>
                <a:t> </a:t>
              </a:r>
              <a:r>
                <a:rPr lang="de-DE" dirty="0" err="1"/>
                <a:t>är</a:t>
              </a:r>
              <a:r>
                <a:rPr lang="de-DE" dirty="0"/>
                <a:t> </a:t>
              </a:r>
              <a:r>
                <a:rPr lang="de-DE" dirty="0" err="1"/>
                <a:t>det</a:t>
              </a:r>
              <a:r>
                <a:rPr lang="de-DE" dirty="0"/>
                <a:t> i en </a:t>
              </a:r>
              <a:r>
                <a:rPr lang="de-DE" dirty="0" err="1"/>
                <a:t>ask</a:t>
              </a:r>
              <a:r>
                <a:rPr lang="de-DE" dirty="0"/>
                <a:t>?</a:t>
              </a:r>
              <a:endParaRPr lang="sv-SE" dirty="0"/>
            </a:p>
          </p:txBody>
        </p:sp>
      </p:grpSp>
      <p:sp>
        <p:nvSpPr>
          <p:cNvPr id="2" name="Rektangel 1"/>
          <p:cNvSpPr/>
          <p:nvPr/>
        </p:nvSpPr>
        <p:spPr>
          <a:xfrm>
            <a:off x="991616" y="3715030"/>
            <a:ext cx="2963568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de-DE" dirty="0"/>
              <a:t>Lös ekvationen </a:t>
            </a:r>
            <a:r>
              <a:rPr lang="de-DE" sz="2000" b="1" dirty="0">
                <a:solidFill>
                  <a:srgbClr val="800000"/>
                </a:solidFill>
              </a:rPr>
              <a:t>4</a:t>
            </a:r>
            <a:r>
              <a:rPr lang="de-DE" sz="2000" b="1" i="1" dirty="0">
                <a:solidFill>
                  <a:srgbClr val="800000"/>
                </a:solidFill>
              </a:rPr>
              <a:t>x</a:t>
            </a:r>
            <a:r>
              <a:rPr lang="de-DE" sz="2000" b="1" dirty="0">
                <a:solidFill>
                  <a:srgbClr val="800000"/>
                </a:solidFill>
              </a:rPr>
              <a:t> – 15 = 49.</a:t>
            </a:r>
            <a:endParaRPr lang="sv-SE" sz="2800" b="1" dirty="0">
              <a:solidFill>
                <a:srgbClr val="800000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2095336" y="4205376"/>
            <a:ext cx="1911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4X </a:t>
            </a:r>
            <a:r>
              <a:rPr lang="de-DE" dirty="0"/>
              <a:t>–</a:t>
            </a:r>
            <a:r>
              <a:rPr lang="sv-SE" dirty="0">
                <a:latin typeface="Bradley Hand Bold"/>
                <a:cs typeface="Bradley Hand Bold"/>
              </a:rPr>
              <a:t> 15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49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1559550" y="4583420"/>
            <a:ext cx="2924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4X </a:t>
            </a:r>
            <a:r>
              <a:rPr lang="de-DE" dirty="0"/>
              <a:t>–</a:t>
            </a:r>
            <a:r>
              <a:rPr lang="sv-SE" dirty="0">
                <a:latin typeface="Bradley Hand Bold"/>
                <a:cs typeface="Bradley Hand Bold"/>
              </a:rPr>
              <a:t> 15 </a:t>
            </a:r>
            <a:r>
              <a:rPr lang="sv-SE" dirty="0">
                <a:solidFill>
                  <a:srgbClr val="800000"/>
                </a:solidFill>
                <a:cs typeface="Bradley Hand Bold"/>
              </a:rPr>
              <a:t>+</a:t>
            </a:r>
            <a:r>
              <a:rPr lang="sv-SE" b="1" dirty="0">
                <a:solidFill>
                  <a:srgbClr val="800000"/>
                </a:solidFill>
                <a:latin typeface="Bradley Hand Bold"/>
                <a:cs typeface="Bradley Hand Bold"/>
              </a:rPr>
              <a:t> 15 </a:t>
            </a:r>
            <a:r>
              <a:rPr lang="sv-SE" dirty="0">
                <a:cs typeface="Bradley Hand Bold"/>
              </a:rPr>
              <a:t>= </a:t>
            </a:r>
            <a:r>
              <a:rPr lang="sv-SE" dirty="0">
                <a:latin typeface="Bradley Hand Bold"/>
                <a:cs typeface="Bradley Hand Bold"/>
              </a:rPr>
              <a:t>49 </a:t>
            </a:r>
            <a:r>
              <a:rPr lang="sv-SE" dirty="0">
                <a:solidFill>
                  <a:srgbClr val="800000"/>
                </a:solidFill>
                <a:cs typeface="Bradley Hand Bold"/>
              </a:rPr>
              <a:t>+</a:t>
            </a:r>
            <a:r>
              <a:rPr lang="sv-SE" b="1" dirty="0">
                <a:solidFill>
                  <a:srgbClr val="800000"/>
                </a:solidFill>
                <a:latin typeface="Bradley Hand Bold"/>
                <a:cs typeface="Bradley Hand Bold"/>
              </a:rPr>
              <a:t> 15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2566392" y="4929733"/>
            <a:ext cx="117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4x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64</a:t>
            </a:r>
          </a:p>
        </p:txBody>
      </p:sp>
      <p:grpSp>
        <p:nvGrpSpPr>
          <p:cNvPr id="6" name="Grupp 5"/>
          <p:cNvGrpSpPr/>
          <p:nvPr/>
        </p:nvGrpSpPr>
        <p:grpSpPr>
          <a:xfrm>
            <a:off x="2460090" y="5187714"/>
            <a:ext cx="1121958" cy="571768"/>
            <a:chOff x="5267677" y="3601979"/>
            <a:chExt cx="1121958" cy="571768"/>
          </a:xfrm>
        </p:grpSpPr>
        <p:grpSp>
          <p:nvGrpSpPr>
            <p:cNvPr id="7" name="Grupp 6"/>
            <p:cNvGrpSpPr/>
            <p:nvPr/>
          </p:nvGrpSpPr>
          <p:grpSpPr>
            <a:xfrm>
              <a:off x="5267677" y="3601979"/>
              <a:ext cx="708663" cy="571768"/>
              <a:chOff x="1121243" y="2956417"/>
              <a:chExt cx="708663" cy="571768"/>
            </a:xfrm>
          </p:grpSpPr>
          <p:grpSp>
            <p:nvGrpSpPr>
              <p:cNvPr id="12" name="Grupp 11"/>
              <p:cNvGrpSpPr>
                <a:grpSpLocks/>
              </p:cNvGrpSpPr>
              <p:nvPr/>
            </p:nvGrpSpPr>
            <p:grpSpPr bwMode="auto">
              <a:xfrm>
                <a:off x="1121243" y="2956417"/>
                <a:ext cx="441146" cy="571768"/>
                <a:chOff x="3846780" y="1894725"/>
                <a:chExt cx="441146" cy="571929"/>
              </a:xfrm>
            </p:grpSpPr>
            <p:sp>
              <p:nvSpPr>
                <p:cNvPr id="14" name="textruta 8"/>
                <p:cNvSpPr txBox="1">
                  <a:spLocks noChangeArrowheads="1"/>
                </p:cNvSpPr>
                <p:nvPr/>
              </p:nvSpPr>
              <p:spPr bwMode="auto">
                <a:xfrm>
                  <a:off x="3846780" y="1894725"/>
                  <a:ext cx="441146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 Bold"/>
                      <a:cs typeface="Bradley Hand Bold"/>
                    </a:rPr>
                    <a:t>4x</a:t>
                  </a:r>
                </a:p>
              </p:txBody>
            </p:sp>
            <p:sp>
              <p:nvSpPr>
                <p:cNvPr id="15" name="textruta 9"/>
                <p:cNvSpPr txBox="1">
                  <a:spLocks noChangeArrowheads="1"/>
                </p:cNvSpPr>
                <p:nvPr/>
              </p:nvSpPr>
              <p:spPr bwMode="auto">
                <a:xfrm>
                  <a:off x="3860090" y="2097218"/>
                  <a:ext cx="389850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 Bold"/>
                      <a:cs typeface="Bradley Hand Bold"/>
                    </a:rPr>
                    <a:t> </a:t>
                  </a:r>
                  <a:r>
                    <a:rPr lang="sv-SE" sz="1800" b="1" dirty="0">
                      <a:solidFill>
                        <a:srgbClr val="800000"/>
                      </a:solidFill>
                      <a:latin typeface="Bradley Hand Bold"/>
                      <a:cs typeface="Bradley Hand Bold"/>
                    </a:rPr>
                    <a:t>4</a:t>
                  </a:r>
                </a:p>
              </p:txBody>
            </p:sp>
            <p:cxnSp>
              <p:nvCxnSpPr>
                <p:cNvPr id="16" name="Rak 15"/>
                <p:cNvCxnSpPr/>
                <p:nvPr/>
              </p:nvCxnSpPr>
              <p:spPr>
                <a:xfrm>
                  <a:off x="3867398" y="2182311"/>
                  <a:ext cx="41910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extruta 12"/>
              <p:cNvSpPr txBox="1"/>
              <p:nvPr/>
            </p:nvSpPr>
            <p:spPr>
              <a:xfrm>
                <a:off x="1542819" y="3059256"/>
                <a:ext cx="2870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cs typeface="Bradley Hand Bold"/>
                  </a:rPr>
                  <a:t>=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</p:grpSp>
        <p:grpSp>
          <p:nvGrpSpPr>
            <p:cNvPr id="8" name="Grupp 7"/>
            <p:cNvGrpSpPr>
              <a:grpSpLocks/>
            </p:cNvGrpSpPr>
            <p:nvPr/>
          </p:nvGrpSpPr>
          <p:grpSpPr bwMode="auto">
            <a:xfrm>
              <a:off x="5898896" y="3619741"/>
              <a:ext cx="490739" cy="550036"/>
              <a:chOff x="3764726" y="1923440"/>
              <a:chExt cx="490739" cy="550190"/>
            </a:xfrm>
          </p:grpSpPr>
          <p:sp>
            <p:nvSpPr>
              <p:cNvPr id="9" name="textruta 8"/>
              <p:cNvSpPr txBox="1">
                <a:spLocks noChangeArrowheads="1"/>
              </p:cNvSpPr>
              <p:nvPr/>
            </p:nvSpPr>
            <p:spPr bwMode="auto">
              <a:xfrm>
                <a:off x="3779033" y="1923440"/>
                <a:ext cx="476432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64</a:t>
                </a:r>
              </a:p>
            </p:txBody>
          </p:sp>
          <p:sp>
            <p:nvSpPr>
              <p:cNvPr id="10" name="textruta 9"/>
              <p:cNvSpPr txBox="1">
                <a:spLocks noChangeArrowheads="1"/>
              </p:cNvSpPr>
              <p:nvPr/>
            </p:nvSpPr>
            <p:spPr bwMode="auto">
              <a:xfrm>
                <a:off x="3764726" y="2104194"/>
                <a:ext cx="389850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 </a:t>
                </a:r>
                <a:r>
                  <a:rPr lang="sv-SE" sz="1800" b="1" dirty="0">
                    <a:solidFill>
                      <a:srgbClr val="800000"/>
                    </a:solidFill>
                    <a:latin typeface="Bradley Hand Bold"/>
                    <a:cs typeface="Bradley Hand Bold"/>
                  </a:rPr>
                  <a:t>4</a:t>
                </a:r>
              </a:p>
            </p:txBody>
          </p:sp>
          <p:cxnSp>
            <p:nvCxnSpPr>
              <p:cNvPr id="11" name="Rak 10"/>
              <p:cNvCxnSpPr/>
              <p:nvPr/>
            </p:nvCxnSpPr>
            <p:spPr>
              <a:xfrm>
                <a:off x="3864458" y="2203748"/>
                <a:ext cx="263336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ruta 16"/>
          <p:cNvSpPr txBox="1"/>
          <p:nvPr/>
        </p:nvSpPr>
        <p:spPr>
          <a:xfrm>
            <a:off x="2723401" y="5675701"/>
            <a:ext cx="101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x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16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4789144" y="4247184"/>
            <a:ext cx="2386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V.L.	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4 </a:t>
            </a:r>
            <a:r>
              <a:rPr lang="en-US" dirty="0"/>
              <a:t>· </a:t>
            </a:r>
            <a:r>
              <a:rPr lang="sv-SE" b="1" dirty="0">
                <a:solidFill>
                  <a:srgbClr val="800000"/>
                </a:solidFill>
                <a:latin typeface="Bradley Hand Bold"/>
                <a:cs typeface="Bradley Hand Bold"/>
              </a:rPr>
              <a:t>16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de-DE" dirty="0"/>
              <a:t>–</a:t>
            </a:r>
            <a:r>
              <a:rPr lang="sv-SE" dirty="0">
                <a:latin typeface="Bradley Hand Bold"/>
                <a:cs typeface="Bradley Hand Bold"/>
              </a:rPr>
              <a:t> 15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   </a:t>
            </a:r>
          </a:p>
        </p:txBody>
      </p:sp>
      <p:sp>
        <p:nvSpPr>
          <p:cNvPr id="20" name="Rektangel 19"/>
          <p:cNvSpPr/>
          <p:nvPr/>
        </p:nvSpPr>
        <p:spPr>
          <a:xfrm>
            <a:off x="4728300" y="4953167"/>
            <a:ext cx="1132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H.L.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49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4789144" y="5459522"/>
            <a:ext cx="1358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V.L.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H.L.</a:t>
            </a:r>
          </a:p>
        </p:txBody>
      </p:sp>
      <p:sp>
        <p:nvSpPr>
          <p:cNvPr id="22" name="textruta 21"/>
          <p:cNvSpPr txBox="1"/>
          <p:nvPr/>
        </p:nvSpPr>
        <p:spPr>
          <a:xfrm>
            <a:off x="2148260" y="6382521"/>
            <a:ext cx="2294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Svar:</a:t>
            </a:r>
            <a:r>
              <a:rPr lang="sv-SE" dirty="0">
                <a:latin typeface="Bradley Hand Bold"/>
                <a:cs typeface="Bradley Hand Bold"/>
              </a:rPr>
              <a:t>  x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16</a:t>
            </a:r>
            <a:endParaRPr lang="sv-SE" u="sng" dirty="0">
              <a:latin typeface="Bradley Hand Bold"/>
              <a:cs typeface="Bradley Hand Bold"/>
            </a:endParaRP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F4FBE5E7-CF8D-6842-BD34-00D4C78298F0}"/>
              </a:ext>
            </a:extLst>
          </p:cNvPr>
          <p:cNvSpPr txBox="1"/>
          <p:nvPr/>
        </p:nvSpPr>
        <p:spPr>
          <a:xfrm>
            <a:off x="2238131" y="993793"/>
            <a:ext cx="1695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3x </a:t>
            </a:r>
            <a:r>
              <a:rPr lang="sv-SE" dirty="0">
                <a:cs typeface="Bradley Hand Bold"/>
              </a:rPr>
              <a:t>+</a:t>
            </a:r>
            <a:r>
              <a:rPr lang="sv-SE" dirty="0">
                <a:latin typeface="Bradley Hand Bold"/>
                <a:cs typeface="Bradley Hand Bold"/>
              </a:rPr>
              <a:t> 1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16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764A9F3B-DEA1-454F-85F9-B5D7BECFF6A5}"/>
              </a:ext>
            </a:extLst>
          </p:cNvPr>
          <p:cNvSpPr txBox="1"/>
          <p:nvPr/>
        </p:nvSpPr>
        <p:spPr>
          <a:xfrm>
            <a:off x="1883638" y="1302505"/>
            <a:ext cx="2625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3x </a:t>
            </a:r>
            <a:r>
              <a:rPr lang="sv-SE" dirty="0">
                <a:cs typeface="Bradley Hand Bold"/>
              </a:rPr>
              <a:t>+</a:t>
            </a:r>
            <a:r>
              <a:rPr lang="sv-SE" dirty="0">
                <a:latin typeface="Bradley Hand Bold"/>
                <a:cs typeface="Bradley Hand Bold"/>
              </a:rPr>
              <a:t> 1 </a:t>
            </a:r>
            <a:r>
              <a:rPr lang="de-DE" dirty="0">
                <a:solidFill>
                  <a:srgbClr val="C00000"/>
                </a:solidFill>
              </a:rPr>
              <a:t>–</a:t>
            </a:r>
            <a:r>
              <a:rPr lang="sv-SE" dirty="0">
                <a:solidFill>
                  <a:srgbClr val="C00000"/>
                </a:solidFill>
                <a:latin typeface="Bradley Hand Bold"/>
                <a:cs typeface="Bradley Hand Bold"/>
              </a:rPr>
              <a:t> 1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16 </a:t>
            </a:r>
            <a:r>
              <a:rPr lang="de-DE" dirty="0">
                <a:solidFill>
                  <a:srgbClr val="C00000"/>
                </a:solidFill>
              </a:rPr>
              <a:t>–</a:t>
            </a:r>
            <a:r>
              <a:rPr lang="sv-SE" dirty="0">
                <a:solidFill>
                  <a:srgbClr val="C00000"/>
                </a:solidFill>
                <a:latin typeface="Bradley Hand Bold"/>
                <a:cs typeface="Bradley Hand Bold"/>
              </a:rPr>
              <a:t> 1</a:t>
            </a:r>
            <a:r>
              <a:rPr lang="sv-SE" dirty="0">
                <a:latin typeface="Bradley Hand Bold"/>
                <a:cs typeface="Bradley Hand Bold"/>
              </a:rPr>
              <a:t> 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24BCBB51-A54F-5C4C-9FB3-0E995F18955F}"/>
              </a:ext>
            </a:extLst>
          </p:cNvPr>
          <p:cNvSpPr txBox="1"/>
          <p:nvPr/>
        </p:nvSpPr>
        <p:spPr>
          <a:xfrm>
            <a:off x="2581378" y="1593329"/>
            <a:ext cx="117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3x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15</a:t>
            </a:r>
          </a:p>
        </p:txBody>
      </p:sp>
      <p:grpSp>
        <p:nvGrpSpPr>
          <p:cNvPr id="27" name="Grupp 26">
            <a:extLst>
              <a:ext uri="{FF2B5EF4-FFF2-40B4-BE49-F238E27FC236}">
                <a16:creationId xmlns:a16="http://schemas.microsoft.com/office/drawing/2014/main" id="{E818C3E8-27A3-1540-9D1B-B0146F55536A}"/>
              </a:ext>
            </a:extLst>
          </p:cNvPr>
          <p:cNvGrpSpPr/>
          <p:nvPr/>
        </p:nvGrpSpPr>
        <p:grpSpPr>
          <a:xfrm>
            <a:off x="2484887" y="1882093"/>
            <a:ext cx="1132310" cy="580303"/>
            <a:chOff x="5274332" y="3593442"/>
            <a:chExt cx="1132310" cy="580303"/>
          </a:xfrm>
        </p:grpSpPr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0A640773-76EB-A442-A993-6B34867E952D}"/>
                </a:ext>
              </a:extLst>
            </p:cNvPr>
            <p:cNvGrpSpPr/>
            <p:nvPr/>
          </p:nvGrpSpPr>
          <p:grpSpPr>
            <a:xfrm>
              <a:off x="5274332" y="3593442"/>
              <a:ext cx="702008" cy="580303"/>
              <a:chOff x="1127898" y="2947880"/>
              <a:chExt cx="702008" cy="580303"/>
            </a:xfrm>
          </p:grpSpPr>
          <p:grpSp>
            <p:nvGrpSpPr>
              <p:cNvPr id="33" name="Grupp 32">
                <a:extLst>
                  <a:ext uri="{FF2B5EF4-FFF2-40B4-BE49-F238E27FC236}">
                    <a16:creationId xmlns:a16="http://schemas.microsoft.com/office/drawing/2014/main" id="{1F6F917D-2B70-0045-A6B9-30FE06CBB2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27898" y="2947880"/>
                <a:ext cx="441146" cy="580303"/>
                <a:chOff x="3853435" y="1886187"/>
                <a:chExt cx="441146" cy="580467"/>
              </a:xfrm>
            </p:grpSpPr>
            <p:sp>
              <p:nvSpPr>
                <p:cNvPr id="35" name="textruta 8">
                  <a:extLst>
                    <a:ext uri="{FF2B5EF4-FFF2-40B4-BE49-F238E27FC236}">
                      <a16:creationId xmlns:a16="http://schemas.microsoft.com/office/drawing/2014/main" id="{E1A2065B-4E25-2D4E-B835-A9C90F19F04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53435" y="1886187"/>
                  <a:ext cx="441146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 Bold"/>
                      <a:cs typeface="Bradley Hand Bold"/>
                    </a:rPr>
                    <a:t>3x</a:t>
                  </a:r>
                </a:p>
              </p:txBody>
            </p:sp>
            <p:sp>
              <p:nvSpPr>
                <p:cNvPr id="36" name="textruta 9">
                  <a:extLst>
                    <a:ext uri="{FF2B5EF4-FFF2-40B4-BE49-F238E27FC236}">
                      <a16:creationId xmlns:a16="http://schemas.microsoft.com/office/drawing/2014/main" id="{5764BE1A-CFDB-DC4A-9371-6E67D3B879E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60090" y="2097218"/>
                  <a:ext cx="389850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 Bold"/>
                      <a:cs typeface="Bradley Hand Bold"/>
                    </a:rPr>
                    <a:t> 3</a:t>
                  </a:r>
                </a:p>
              </p:txBody>
            </p:sp>
            <p:cxnSp>
              <p:nvCxnSpPr>
                <p:cNvPr id="37" name="Rak 36">
                  <a:extLst>
                    <a:ext uri="{FF2B5EF4-FFF2-40B4-BE49-F238E27FC236}">
                      <a16:creationId xmlns:a16="http://schemas.microsoft.com/office/drawing/2014/main" id="{5D5C560E-3EFF-B146-A027-72B142245FCA}"/>
                    </a:ext>
                  </a:extLst>
                </p:cNvPr>
                <p:cNvCxnSpPr/>
                <p:nvPr/>
              </p:nvCxnSpPr>
              <p:spPr>
                <a:xfrm>
                  <a:off x="3864458" y="2175414"/>
                  <a:ext cx="41910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textruta 33">
                <a:extLst>
                  <a:ext uri="{FF2B5EF4-FFF2-40B4-BE49-F238E27FC236}">
                    <a16:creationId xmlns:a16="http://schemas.microsoft.com/office/drawing/2014/main" id="{773A951F-525C-8D40-A0A6-8EC11E55B248}"/>
                  </a:ext>
                </a:extLst>
              </p:cNvPr>
              <p:cNvSpPr txBox="1"/>
              <p:nvPr/>
            </p:nvSpPr>
            <p:spPr>
              <a:xfrm>
                <a:off x="1542819" y="3059256"/>
                <a:ext cx="2870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cs typeface="Bradley Hand Bold"/>
                  </a:rPr>
                  <a:t>=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</p:grpSp>
        <p:grpSp>
          <p:nvGrpSpPr>
            <p:cNvPr id="29" name="Grupp 28">
              <a:extLst>
                <a:ext uri="{FF2B5EF4-FFF2-40B4-BE49-F238E27FC236}">
                  <a16:creationId xmlns:a16="http://schemas.microsoft.com/office/drawing/2014/main" id="{BFBA8EF7-9287-8049-ACEC-0F0379F3B3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14479" y="3593443"/>
              <a:ext cx="492163" cy="576334"/>
              <a:chOff x="3780309" y="1897133"/>
              <a:chExt cx="492163" cy="576495"/>
            </a:xfrm>
          </p:grpSpPr>
          <p:sp>
            <p:nvSpPr>
              <p:cNvPr id="30" name="textruta 8">
                <a:extLst>
                  <a:ext uri="{FF2B5EF4-FFF2-40B4-BE49-F238E27FC236}">
                    <a16:creationId xmlns:a16="http://schemas.microsoft.com/office/drawing/2014/main" id="{62A4FCB6-39BC-1443-9CA5-6DF692857B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5678" y="1897133"/>
                <a:ext cx="466794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15</a:t>
                </a:r>
              </a:p>
            </p:txBody>
          </p:sp>
          <p:sp>
            <p:nvSpPr>
              <p:cNvPr id="31" name="textruta 9">
                <a:extLst>
                  <a:ext uri="{FF2B5EF4-FFF2-40B4-BE49-F238E27FC236}">
                    <a16:creationId xmlns:a16="http://schemas.microsoft.com/office/drawing/2014/main" id="{39D95A95-E920-A440-AC76-4BF598C548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0309" y="2104192"/>
                <a:ext cx="389850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 3</a:t>
                </a:r>
              </a:p>
            </p:txBody>
          </p:sp>
          <p:cxnSp>
            <p:nvCxnSpPr>
              <p:cNvPr id="32" name="Rak 31">
                <a:extLst>
                  <a:ext uri="{FF2B5EF4-FFF2-40B4-BE49-F238E27FC236}">
                    <a16:creationId xmlns:a16="http://schemas.microsoft.com/office/drawing/2014/main" id="{565CD34E-7AF6-7D4F-A1D3-357F602C01F5}"/>
                  </a:ext>
                </a:extLst>
              </p:cNvPr>
              <p:cNvCxnSpPr/>
              <p:nvPr/>
            </p:nvCxnSpPr>
            <p:spPr>
              <a:xfrm>
                <a:off x="3854858" y="2177505"/>
                <a:ext cx="263336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textruta 37">
            <a:extLst>
              <a:ext uri="{FF2B5EF4-FFF2-40B4-BE49-F238E27FC236}">
                <a16:creationId xmlns:a16="http://schemas.microsoft.com/office/drawing/2014/main" id="{0A662C10-691C-0746-9A49-579A84EE3F30}"/>
              </a:ext>
            </a:extLst>
          </p:cNvPr>
          <p:cNvSpPr txBox="1"/>
          <p:nvPr/>
        </p:nvSpPr>
        <p:spPr>
          <a:xfrm>
            <a:off x="2723401" y="2308974"/>
            <a:ext cx="796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x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5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8EFB0B2E-55A4-BD4F-A96D-36546FC0A041}"/>
              </a:ext>
            </a:extLst>
          </p:cNvPr>
          <p:cNvSpPr txBox="1"/>
          <p:nvPr/>
        </p:nvSpPr>
        <p:spPr>
          <a:xfrm>
            <a:off x="4647955" y="1131664"/>
            <a:ext cx="1960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V.L.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3 </a:t>
            </a:r>
            <a:r>
              <a:rPr lang="en-US" dirty="0"/>
              <a:t>· </a:t>
            </a:r>
            <a:r>
              <a:rPr lang="sv-SE" dirty="0">
                <a:latin typeface="Bradley Hand Bold"/>
                <a:cs typeface="Bradley Hand Bold"/>
              </a:rPr>
              <a:t>5 </a:t>
            </a:r>
            <a:r>
              <a:rPr lang="sv-SE" dirty="0">
                <a:cs typeface="Bradley Hand Bold"/>
              </a:rPr>
              <a:t>+</a:t>
            </a:r>
            <a:r>
              <a:rPr lang="sv-SE" dirty="0">
                <a:latin typeface="Bradley Hand Bold"/>
                <a:cs typeface="Bradley Hand Bold"/>
              </a:rPr>
              <a:t> 1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   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9C97E1E7-59CE-4241-9A03-1FD4D87A9810}"/>
              </a:ext>
            </a:extLst>
          </p:cNvPr>
          <p:cNvSpPr/>
          <p:nvPr/>
        </p:nvSpPr>
        <p:spPr>
          <a:xfrm>
            <a:off x="4647955" y="1835788"/>
            <a:ext cx="1207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H.L.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16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24679B45-EF57-BF42-9195-268EB4EEF2D2}"/>
              </a:ext>
            </a:extLst>
          </p:cNvPr>
          <p:cNvSpPr txBox="1"/>
          <p:nvPr/>
        </p:nvSpPr>
        <p:spPr>
          <a:xfrm>
            <a:off x="4647955" y="2263188"/>
            <a:ext cx="1471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V.L.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H.L.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7EEAE69D-CC05-C64C-95AC-1F44FCF09F9A}"/>
              </a:ext>
            </a:extLst>
          </p:cNvPr>
          <p:cNvSpPr txBox="1"/>
          <p:nvPr/>
        </p:nvSpPr>
        <p:spPr>
          <a:xfrm>
            <a:off x="2132501" y="2787192"/>
            <a:ext cx="402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Svar:</a:t>
            </a:r>
            <a:r>
              <a:rPr lang="sv-SE" dirty="0">
                <a:latin typeface="Bradley Hand Bold"/>
                <a:cs typeface="Bradley Hand Bold"/>
              </a:rPr>
              <a:t>  Det är 5 stickor i varje ask.</a:t>
            </a:r>
            <a:endParaRPr lang="sv-SE" u="sng" dirty="0">
              <a:latin typeface="Bradley Hand Bold"/>
              <a:cs typeface="Bradley Hand Bold"/>
            </a:endParaRP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4DABF134-E318-A147-BED5-DEFE2D8DA207}"/>
              </a:ext>
            </a:extLst>
          </p:cNvPr>
          <p:cNvSpPr/>
          <p:nvPr/>
        </p:nvSpPr>
        <p:spPr>
          <a:xfrm>
            <a:off x="5129711" y="1418154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15 </a:t>
            </a:r>
            <a:r>
              <a:rPr lang="sv-SE" dirty="0">
                <a:cs typeface="Bradley Hand Bold"/>
              </a:rPr>
              <a:t>+</a:t>
            </a:r>
            <a:r>
              <a:rPr lang="sv-SE" dirty="0">
                <a:latin typeface="Bradley Hand Bold"/>
                <a:cs typeface="Bradley Hand Bold"/>
              </a:rPr>
              <a:t> 1 </a:t>
            </a:r>
            <a:r>
              <a:rPr lang="sv-SE" dirty="0">
                <a:cs typeface="Bradley Hand Bold"/>
              </a:rPr>
              <a:t>=</a:t>
            </a:r>
            <a:endParaRPr lang="sv-SE" dirty="0"/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FC24DC33-FAB1-694A-959C-20FCD8EC9EAF}"/>
              </a:ext>
            </a:extLst>
          </p:cNvPr>
          <p:cNvSpPr/>
          <p:nvPr/>
        </p:nvSpPr>
        <p:spPr>
          <a:xfrm>
            <a:off x="6155392" y="1402948"/>
            <a:ext cx="513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16 </a:t>
            </a:r>
            <a:endParaRPr lang="sv-SE" dirty="0"/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EB8DE455-1BA9-B644-A6CE-1A46D1D85918}"/>
              </a:ext>
            </a:extLst>
          </p:cNvPr>
          <p:cNvSpPr/>
          <p:nvPr/>
        </p:nvSpPr>
        <p:spPr>
          <a:xfrm>
            <a:off x="5251459" y="4568873"/>
            <a:ext cx="1322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64 </a:t>
            </a:r>
            <a:r>
              <a:rPr lang="de-DE" dirty="0"/>
              <a:t>–</a:t>
            </a:r>
            <a:r>
              <a:rPr lang="sv-SE" dirty="0">
                <a:latin typeface="Bradley Hand Bold"/>
                <a:cs typeface="Bradley Hand Bold"/>
              </a:rPr>
              <a:t> 15 </a:t>
            </a:r>
            <a:r>
              <a:rPr lang="sv-SE" dirty="0">
                <a:cs typeface="Bradley Hand Bold"/>
              </a:rPr>
              <a:t>=</a:t>
            </a:r>
            <a:endParaRPr lang="sv-SE" dirty="0"/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DB0643D8-505F-4A4D-AB2A-83506CECC2B2}"/>
              </a:ext>
            </a:extLst>
          </p:cNvPr>
          <p:cNvSpPr/>
          <p:nvPr/>
        </p:nvSpPr>
        <p:spPr>
          <a:xfrm>
            <a:off x="6441689" y="4560315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49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179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7" grpId="0"/>
      <p:bldP spid="18" grpId="0"/>
      <p:bldP spid="20" grpId="0"/>
      <p:bldP spid="21" grpId="0"/>
      <p:bldP spid="22" grpId="0"/>
      <p:bldP spid="24" grpId="0"/>
      <p:bldP spid="25" grpId="0"/>
      <p:bldP spid="26" grpId="0"/>
      <p:bldP spid="38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 20"/>
          <p:cNvGrpSpPr/>
          <p:nvPr/>
        </p:nvGrpSpPr>
        <p:grpSpPr>
          <a:xfrm>
            <a:off x="2036020" y="1364448"/>
            <a:ext cx="2957014" cy="373041"/>
            <a:chOff x="4357430" y="3678945"/>
            <a:chExt cx="2957014" cy="373041"/>
          </a:xfrm>
        </p:grpSpPr>
        <p:sp>
          <p:nvSpPr>
            <p:cNvPr id="25" name="textruta 24"/>
            <p:cNvSpPr txBox="1"/>
            <p:nvPr/>
          </p:nvSpPr>
          <p:spPr>
            <a:xfrm>
              <a:off x="5476057" y="3682654"/>
              <a:ext cx="18383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  <a:r>
                <a:rPr lang="sv-SE" dirty="0">
                  <a:latin typeface="Bradley Hand Bold"/>
                  <a:cs typeface="Bradley Hand Bold"/>
                </a:rPr>
                <a:t> </a:t>
              </a:r>
              <a:r>
                <a:rPr lang="sv-SE" dirty="0">
                  <a:latin typeface="Bradley Hand" pitchFamily="2" charset="77"/>
                </a:rPr>
                <a:t>10 </a:t>
              </a:r>
              <a:r>
                <a:rPr lang="sv-SE" dirty="0"/>
                <a:t>+ </a:t>
              </a:r>
              <a:r>
                <a:rPr lang="sv-SE" dirty="0">
                  <a:latin typeface="Bradley Hand" pitchFamily="2" charset="77"/>
                </a:rPr>
                <a:t>2z </a:t>
              </a:r>
              <a:r>
                <a:rPr lang="sv-SE" dirty="0"/>
                <a:t>+ </a:t>
              </a:r>
              <a:r>
                <a:rPr lang="sv-SE" dirty="0">
                  <a:latin typeface="Bradley Hand" pitchFamily="2" charset="77"/>
                </a:rPr>
                <a:t>8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23" name="textruta 9"/>
            <p:cNvSpPr txBox="1">
              <a:spLocks noChangeArrowheads="1"/>
            </p:cNvSpPr>
            <p:nvPr/>
          </p:nvSpPr>
          <p:spPr bwMode="auto">
            <a:xfrm>
              <a:off x="4357430" y="3678945"/>
              <a:ext cx="12906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latin typeface="Bradley Hand Bold"/>
                  <a:cs typeface="Bradley Hand Bold"/>
                </a:rPr>
                <a:t> 4z </a:t>
              </a:r>
              <a:r>
                <a:rPr lang="sv-SE" sz="1800" dirty="0">
                  <a:latin typeface="+mn-lt"/>
                  <a:cs typeface="Bradley Hand Bold"/>
                </a:rPr>
                <a:t>+ </a:t>
              </a:r>
              <a:r>
                <a:rPr lang="sv-SE" sz="1800" dirty="0">
                  <a:latin typeface="Bradley Hand" pitchFamily="2" charset="77"/>
                </a:rPr>
                <a:t>z</a:t>
              </a:r>
              <a:r>
                <a:rPr lang="sv-SE" sz="1800" b="1" dirty="0">
                  <a:solidFill>
                    <a:srgbClr val="A50002"/>
                  </a:solidFill>
                </a:rPr>
                <a:t> </a:t>
              </a:r>
              <a:r>
                <a:rPr lang="sv-SE" sz="1800" dirty="0"/>
                <a:t>+ </a:t>
              </a:r>
              <a:r>
                <a:rPr lang="sv-SE" sz="1800" dirty="0">
                  <a:latin typeface="Bradley Hand" pitchFamily="2" charset="77"/>
                </a:rPr>
                <a:t>3</a:t>
              </a:r>
              <a:r>
                <a:rPr lang="sv-SE" sz="1800" dirty="0">
                  <a:latin typeface="+mn-lt"/>
                  <a:cs typeface="Bradley Hand Bold"/>
                </a:rPr>
                <a:t> </a:t>
              </a:r>
            </a:p>
          </p:txBody>
        </p:sp>
      </p:grpSp>
      <p:grpSp>
        <p:nvGrpSpPr>
          <p:cNvPr id="29" name="Grupp 28"/>
          <p:cNvGrpSpPr/>
          <p:nvPr/>
        </p:nvGrpSpPr>
        <p:grpSpPr>
          <a:xfrm>
            <a:off x="2391530" y="1772221"/>
            <a:ext cx="1944708" cy="382516"/>
            <a:chOff x="4758673" y="3669421"/>
            <a:chExt cx="1944708" cy="382516"/>
          </a:xfrm>
        </p:grpSpPr>
        <p:sp>
          <p:nvSpPr>
            <p:cNvPr id="33" name="textruta 32"/>
            <p:cNvSpPr txBox="1"/>
            <p:nvPr/>
          </p:nvSpPr>
          <p:spPr>
            <a:xfrm>
              <a:off x="5520685" y="3682605"/>
              <a:ext cx="11826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  <a:r>
                <a:rPr lang="sv-SE" dirty="0">
                  <a:latin typeface="Bradley Hand Bold"/>
                  <a:cs typeface="Bradley Hand Bold"/>
                </a:rPr>
                <a:t> </a:t>
              </a:r>
              <a:r>
                <a:rPr lang="sv-SE" dirty="0">
                  <a:latin typeface="Bradley Hand" pitchFamily="2" charset="77"/>
                </a:rPr>
                <a:t>18 </a:t>
              </a:r>
              <a:r>
                <a:rPr lang="sv-SE" dirty="0"/>
                <a:t>+ </a:t>
              </a:r>
              <a:r>
                <a:rPr lang="sv-SE" dirty="0">
                  <a:latin typeface="Bradley Hand" pitchFamily="2" charset="77"/>
                </a:rPr>
                <a:t>2z </a:t>
              </a:r>
              <a:endParaRPr lang="sv-SE" b="1" dirty="0">
                <a:solidFill>
                  <a:srgbClr val="800000"/>
                </a:solidFill>
                <a:latin typeface="Bradley Hand Bold"/>
                <a:cs typeface="Bradley Hand Bold"/>
              </a:endParaRPr>
            </a:p>
          </p:txBody>
        </p:sp>
        <p:sp>
          <p:nvSpPr>
            <p:cNvPr id="31" name="textruta 9"/>
            <p:cNvSpPr txBox="1">
              <a:spLocks noChangeArrowheads="1"/>
            </p:cNvSpPr>
            <p:nvPr/>
          </p:nvSpPr>
          <p:spPr bwMode="auto">
            <a:xfrm>
              <a:off x="4758673" y="3669421"/>
              <a:ext cx="87395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latin typeface="Bradley Hand Bold"/>
                  <a:cs typeface="Bradley Hand Bold"/>
                </a:rPr>
                <a:t> 5</a:t>
              </a:r>
              <a:r>
                <a:rPr lang="sv-SE" sz="1800" dirty="0">
                  <a:latin typeface="Bradley Hand" pitchFamily="2" charset="77"/>
                </a:rPr>
                <a:t>z</a:t>
              </a:r>
              <a:r>
                <a:rPr lang="sv-SE" sz="1800" b="1" dirty="0">
                  <a:solidFill>
                    <a:srgbClr val="A50002"/>
                  </a:solidFill>
                </a:rPr>
                <a:t> </a:t>
              </a:r>
              <a:r>
                <a:rPr lang="sv-SE" sz="1800" dirty="0"/>
                <a:t>+ </a:t>
              </a:r>
              <a:r>
                <a:rPr lang="sv-SE" sz="1800" dirty="0">
                  <a:latin typeface="Bradley Hand" pitchFamily="2" charset="77"/>
                </a:rPr>
                <a:t>3</a:t>
              </a:r>
              <a:endParaRPr lang="sv-SE" sz="1800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57" name="textruta 56"/>
          <p:cNvSpPr txBox="1"/>
          <p:nvPr/>
        </p:nvSpPr>
        <p:spPr>
          <a:xfrm>
            <a:off x="2884918" y="3153888"/>
            <a:ext cx="1058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3z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15</a:t>
            </a:r>
          </a:p>
        </p:txBody>
      </p:sp>
      <p:grpSp>
        <p:nvGrpSpPr>
          <p:cNvPr id="45" name="Grupp 44">
            <a:extLst>
              <a:ext uri="{FF2B5EF4-FFF2-40B4-BE49-F238E27FC236}">
                <a16:creationId xmlns:a16="http://schemas.microsoft.com/office/drawing/2014/main" id="{354BF449-D7A8-3249-B543-5A1707854A40}"/>
              </a:ext>
            </a:extLst>
          </p:cNvPr>
          <p:cNvGrpSpPr/>
          <p:nvPr/>
        </p:nvGrpSpPr>
        <p:grpSpPr>
          <a:xfrm>
            <a:off x="5813050" y="1459820"/>
            <a:ext cx="1690523" cy="395428"/>
            <a:chOff x="5813050" y="1459820"/>
            <a:chExt cx="1690523" cy="395428"/>
          </a:xfrm>
        </p:grpSpPr>
        <p:sp>
          <p:nvSpPr>
            <p:cNvPr id="64" name="textruta 63"/>
            <p:cNvSpPr txBox="1"/>
            <p:nvPr/>
          </p:nvSpPr>
          <p:spPr>
            <a:xfrm>
              <a:off x="5813050" y="1468643"/>
              <a:ext cx="16905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4</a:t>
              </a:r>
              <a:r>
                <a:rPr lang="en-US" b="1" dirty="0">
                  <a:solidFill>
                    <a:srgbClr val="800000"/>
                  </a:solidFill>
                </a:rPr>
                <a:t> </a:t>
              </a:r>
              <a:r>
                <a:rPr lang="en-US" b="1" dirty="0">
                  <a:solidFill>
                    <a:srgbClr val="C00000"/>
                  </a:solidFill>
                </a:rPr>
                <a:t>· </a:t>
              </a:r>
              <a:r>
                <a:rPr lang="en-US" b="1" dirty="0">
                  <a:solidFill>
                    <a:srgbClr val="C00000"/>
                  </a:solidFill>
                  <a:latin typeface="Bradley Hand Bold"/>
                  <a:cs typeface="Bradley Hand Bold"/>
                </a:rPr>
                <a:t>5</a:t>
              </a:r>
              <a:r>
                <a:rPr lang="sv-SE" dirty="0">
                  <a:latin typeface="Bradley Hand Bold"/>
                  <a:cs typeface="Bradley Hand Bold"/>
                </a:rPr>
                <a:t> </a:t>
              </a:r>
              <a:r>
                <a:rPr lang="sv-SE" dirty="0">
                  <a:cs typeface="Bradley Hand Bold"/>
                </a:rPr>
                <a:t>+ </a:t>
              </a:r>
              <a:r>
                <a:rPr lang="sv-SE" dirty="0">
                  <a:solidFill>
                    <a:srgbClr val="C00000"/>
                  </a:solidFill>
                  <a:latin typeface="Bradley Hand" pitchFamily="2" charset="77"/>
                </a:rPr>
                <a:t>5</a:t>
              </a:r>
              <a:r>
                <a:rPr lang="sv-SE" b="1" dirty="0">
                  <a:solidFill>
                    <a:srgbClr val="C00000"/>
                  </a:solidFill>
                </a:rPr>
                <a:t> </a:t>
              </a:r>
              <a:r>
                <a:rPr lang="sv-SE" dirty="0"/>
                <a:t>+ </a:t>
              </a:r>
              <a:r>
                <a:rPr lang="sv-SE" dirty="0">
                  <a:latin typeface="Bradley Hand" pitchFamily="2" charset="77"/>
                </a:rPr>
                <a:t>3</a:t>
              </a:r>
              <a:r>
                <a:rPr lang="sv-SE" dirty="0">
                  <a:latin typeface="Bradley Hand Bold"/>
                  <a:cs typeface="Bradley Hand Bold"/>
                </a:rPr>
                <a:t> </a:t>
              </a:r>
            </a:p>
          </p:txBody>
        </p:sp>
        <p:sp>
          <p:nvSpPr>
            <p:cNvPr id="69" name="textruta 68"/>
            <p:cNvSpPr txBox="1"/>
            <p:nvPr/>
          </p:nvSpPr>
          <p:spPr>
            <a:xfrm>
              <a:off x="7022623" y="1459820"/>
              <a:ext cx="480950" cy="395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sp>
        <p:nvSpPr>
          <p:cNvPr id="63" name="textruta 9"/>
          <p:cNvSpPr txBox="1">
            <a:spLocks noChangeArrowheads="1"/>
          </p:cNvSpPr>
          <p:nvPr/>
        </p:nvSpPr>
        <p:spPr bwMode="auto">
          <a:xfrm>
            <a:off x="6695373" y="1905150"/>
            <a:ext cx="490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28 </a:t>
            </a:r>
          </a:p>
        </p:txBody>
      </p:sp>
      <p:sp>
        <p:nvSpPr>
          <p:cNvPr id="73" name="Rektangel 72"/>
          <p:cNvSpPr/>
          <p:nvPr/>
        </p:nvSpPr>
        <p:spPr>
          <a:xfrm>
            <a:off x="5131095" y="2354215"/>
            <a:ext cx="862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H.L.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5131095" y="3099788"/>
            <a:ext cx="1363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V.L.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H.L.</a:t>
            </a:r>
          </a:p>
        </p:txBody>
      </p:sp>
      <p:sp>
        <p:nvSpPr>
          <p:cNvPr id="75" name="textruta 74"/>
          <p:cNvSpPr txBox="1"/>
          <p:nvPr/>
        </p:nvSpPr>
        <p:spPr>
          <a:xfrm>
            <a:off x="2302482" y="5055997"/>
            <a:ext cx="2294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Svar:</a:t>
            </a:r>
            <a:r>
              <a:rPr lang="sv-SE" dirty="0">
                <a:latin typeface="Bradley Hand Bold"/>
                <a:cs typeface="Bradley Hand Bold"/>
              </a:rPr>
              <a:t>  z = 5.</a:t>
            </a:r>
            <a:endParaRPr lang="sv-SE" u="sng" dirty="0">
              <a:latin typeface="Bradley Hand Bold"/>
              <a:cs typeface="Bradley Hand Bold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A1CB868C-0588-F947-80C0-B5485F8CB1F7}"/>
              </a:ext>
            </a:extLst>
          </p:cNvPr>
          <p:cNvSpPr/>
          <p:nvPr/>
        </p:nvSpPr>
        <p:spPr>
          <a:xfrm>
            <a:off x="1031313" y="650365"/>
            <a:ext cx="59003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Lös </a:t>
            </a:r>
            <a:r>
              <a:rPr lang="de-DE" dirty="0" err="1"/>
              <a:t>ekvationen</a:t>
            </a:r>
            <a:r>
              <a:rPr lang="de-DE" dirty="0"/>
              <a:t>	</a:t>
            </a:r>
            <a:r>
              <a:rPr lang="sv-SE" sz="2000" b="1" dirty="0">
                <a:solidFill>
                  <a:srgbClr val="A50002"/>
                </a:solidFill>
              </a:rPr>
              <a:t> 4</a:t>
            </a:r>
            <a:r>
              <a:rPr lang="sv-SE" sz="2000" b="1" i="1" dirty="0">
                <a:solidFill>
                  <a:srgbClr val="A50002"/>
                </a:solidFill>
              </a:rPr>
              <a:t>z</a:t>
            </a:r>
            <a:r>
              <a:rPr lang="sv-SE" sz="2000" b="1" dirty="0">
                <a:solidFill>
                  <a:srgbClr val="A50002"/>
                </a:solidFill>
              </a:rPr>
              <a:t> + </a:t>
            </a:r>
            <a:r>
              <a:rPr lang="sv-SE" sz="2000" b="1" i="1" dirty="0">
                <a:solidFill>
                  <a:srgbClr val="A50002"/>
                </a:solidFill>
              </a:rPr>
              <a:t>z</a:t>
            </a:r>
            <a:r>
              <a:rPr lang="sv-SE" sz="2000" b="1" dirty="0">
                <a:solidFill>
                  <a:srgbClr val="A50002"/>
                </a:solidFill>
              </a:rPr>
              <a:t> + 3 = 10 + 2</a:t>
            </a:r>
            <a:r>
              <a:rPr lang="sv-SE" sz="2000" b="1" i="1" dirty="0">
                <a:solidFill>
                  <a:srgbClr val="A50002"/>
                </a:solidFill>
              </a:rPr>
              <a:t>z</a:t>
            </a:r>
            <a:r>
              <a:rPr lang="sv-SE" sz="2000" b="1" dirty="0">
                <a:solidFill>
                  <a:srgbClr val="A50002"/>
                </a:solidFill>
              </a:rPr>
              <a:t> + 8.</a:t>
            </a:r>
            <a:endParaRPr lang="sv-SE" b="1" dirty="0">
              <a:solidFill>
                <a:srgbClr val="A50002"/>
              </a:solidFill>
            </a:endParaRPr>
          </a:p>
        </p:txBody>
      </p:sp>
      <p:grpSp>
        <p:nvGrpSpPr>
          <p:cNvPr id="6" name="Grupp 5">
            <a:extLst>
              <a:ext uri="{FF2B5EF4-FFF2-40B4-BE49-F238E27FC236}">
                <a16:creationId xmlns:a16="http://schemas.microsoft.com/office/drawing/2014/main" id="{D6C24BBB-13CC-B54D-B692-26AFE09958EE}"/>
              </a:ext>
            </a:extLst>
          </p:cNvPr>
          <p:cNvGrpSpPr/>
          <p:nvPr/>
        </p:nvGrpSpPr>
        <p:grpSpPr>
          <a:xfrm>
            <a:off x="2828508" y="3486605"/>
            <a:ext cx="1000916" cy="570968"/>
            <a:chOff x="2835771" y="4431103"/>
            <a:chExt cx="1000916" cy="570968"/>
          </a:xfrm>
        </p:grpSpPr>
        <p:grpSp>
          <p:nvGrpSpPr>
            <p:cNvPr id="76" name="Grupp 75">
              <a:extLst>
                <a:ext uri="{FF2B5EF4-FFF2-40B4-BE49-F238E27FC236}">
                  <a16:creationId xmlns:a16="http://schemas.microsoft.com/office/drawing/2014/main" id="{CCEE0467-3CBF-8347-942F-3930EE1FE48C}"/>
                </a:ext>
              </a:extLst>
            </p:cNvPr>
            <p:cNvGrpSpPr/>
            <p:nvPr/>
          </p:nvGrpSpPr>
          <p:grpSpPr>
            <a:xfrm>
              <a:off x="2835771" y="4431103"/>
              <a:ext cx="1000916" cy="570968"/>
              <a:chOff x="5120417" y="3623580"/>
              <a:chExt cx="1000916" cy="570968"/>
            </a:xfrm>
          </p:grpSpPr>
          <p:grpSp>
            <p:nvGrpSpPr>
              <p:cNvPr id="77" name="Grupp 76">
                <a:extLst>
                  <a:ext uri="{FF2B5EF4-FFF2-40B4-BE49-F238E27FC236}">
                    <a16:creationId xmlns:a16="http://schemas.microsoft.com/office/drawing/2014/main" id="{4B9197E9-141B-BC4A-A850-1AC2C0EDC708}"/>
                  </a:ext>
                </a:extLst>
              </p:cNvPr>
              <p:cNvGrpSpPr/>
              <p:nvPr/>
            </p:nvGrpSpPr>
            <p:grpSpPr>
              <a:xfrm>
                <a:off x="5120417" y="3632026"/>
                <a:ext cx="764512" cy="562522"/>
                <a:chOff x="973983" y="2986464"/>
                <a:chExt cx="764512" cy="562522"/>
              </a:xfrm>
            </p:grpSpPr>
            <p:grpSp>
              <p:nvGrpSpPr>
                <p:cNvPr id="79" name="Grupp 78">
                  <a:extLst>
                    <a:ext uri="{FF2B5EF4-FFF2-40B4-BE49-F238E27FC236}">
                      <a16:creationId xmlns:a16="http://schemas.microsoft.com/office/drawing/2014/main" id="{CD895F32-0770-9644-856E-D1B3E04EEFD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73983" y="2986464"/>
                  <a:ext cx="511679" cy="562522"/>
                  <a:chOff x="3699520" y="1924783"/>
                  <a:chExt cx="511679" cy="562681"/>
                </a:xfrm>
              </p:grpSpPr>
              <p:sp>
                <p:nvSpPr>
                  <p:cNvPr id="81" name="textruta 8">
                    <a:extLst>
                      <a:ext uri="{FF2B5EF4-FFF2-40B4-BE49-F238E27FC236}">
                        <a16:creationId xmlns:a16="http://schemas.microsoft.com/office/drawing/2014/main" id="{EABBD6E0-F447-EA4D-9C56-155BB3FEB32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9520" y="1924783"/>
                    <a:ext cx="511679" cy="36943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>
                        <a:latin typeface="Bradley Hand Bold"/>
                        <a:cs typeface="Bradley Hand Bold"/>
                      </a:rPr>
                      <a:t> 3z</a:t>
                    </a:r>
                  </a:p>
                </p:txBody>
              </p:sp>
              <p:sp>
                <p:nvSpPr>
                  <p:cNvPr id="82" name="textruta 9">
                    <a:extLst>
                      <a:ext uri="{FF2B5EF4-FFF2-40B4-BE49-F238E27FC236}">
                        <a16:creationId xmlns:a16="http://schemas.microsoft.com/office/drawing/2014/main" id="{1B7BAA5C-7732-A944-B98E-924B75762E8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0705" y="2118028"/>
                    <a:ext cx="328936" cy="36943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>
                        <a:solidFill>
                          <a:srgbClr val="C00000"/>
                        </a:solidFill>
                        <a:latin typeface="Bradley Hand Bold"/>
                        <a:cs typeface="Bradley Hand Bold"/>
                      </a:rPr>
                      <a:t>3</a:t>
                    </a:r>
                  </a:p>
                </p:txBody>
              </p:sp>
              <p:cxnSp>
                <p:nvCxnSpPr>
                  <p:cNvPr id="83" name="Rak 82">
                    <a:extLst>
                      <a:ext uri="{FF2B5EF4-FFF2-40B4-BE49-F238E27FC236}">
                        <a16:creationId xmlns:a16="http://schemas.microsoft.com/office/drawing/2014/main" id="{B3C549D4-B5E6-6A4B-AACD-785D17132F4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815931" y="2203777"/>
                    <a:ext cx="298484" cy="1"/>
                  </a:xfrm>
                  <a:prstGeom prst="line">
                    <a:avLst/>
                  </a:prstGeom>
                  <a:ln w="9525" cmpd="sng">
                    <a:solidFill>
                      <a:srgbClr val="C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0" name="textruta 79">
                  <a:extLst>
                    <a:ext uri="{FF2B5EF4-FFF2-40B4-BE49-F238E27FC236}">
                      <a16:creationId xmlns:a16="http://schemas.microsoft.com/office/drawing/2014/main" id="{81DE92EC-6D87-C741-A3EA-B586182DE2E3}"/>
                    </a:ext>
                  </a:extLst>
                </p:cNvPr>
                <p:cNvSpPr txBox="1"/>
                <p:nvPr/>
              </p:nvSpPr>
              <p:spPr>
                <a:xfrm>
                  <a:off x="1298101" y="3085130"/>
                  <a:ext cx="44039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 Bold"/>
                      <a:cs typeface="Bradley Hand Bold"/>
                    </a:rPr>
                    <a:t> </a:t>
                  </a:r>
                  <a:r>
                    <a:rPr lang="sv-SE" dirty="0">
                      <a:cs typeface="Bradley Hand Bold"/>
                    </a:rPr>
                    <a:t>=</a:t>
                  </a:r>
                </a:p>
              </p:txBody>
            </p:sp>
          </p:grpSp>
          <p:sp>
            <p:nvSpPr>
              <p:cNvPr id="78" name="textruta 9">
                <a:extLst>
                  <a:ext uri="{FF2B5EF4-FFF2-40B4-BE49-F238E27FC236}">
                    <a16:creationId xmlns:a16="http://schemas.microsoft.com/office/drawing/2014/main" id="{9BBBF91E-4E59-7948-B685-B3157B140A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14463" y="3623580"/>
                <a:ext cx="50687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 15</a:t>
                </a:r>
              </a:p>
            </p:txBody>
          </p:sp>
        </p:grpSp>
        <p:sp>
          <p:nvSpPr>
            <p:cNvPr id="84" name="textruta 9">
              <a:extLst>
                <a:ext uri="{FF2B5EF4-FFF2-40B4-BE49-F238E27FC236}">
                  <a16:creationId xmlns:a16="http://schemas.microsoft.com/office/drawing/2014/main" id="{21DB9262-7E26-BA43-A789-B84681C955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0162" y="4627872"/>
              <a:ext cx="32893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solidFill>
                    <a:srgbClr val="C00000"/>
                  </a:solidFill>
                  <a:latin typeface="Bradley Hand Bold"/>
                  <a:cs typeface="Bradley Hand Bold"/>
                </a:rPr>
                <a:t>3</a:t>
              </a:r>
            </a:p>
          </p:txBody>
        </p:sp>
        <p:cxnSp>
          <p:nvCxnSpPr>
            <p:cNvPr id="85" name="Rak 84">
              <a:extLst>
                <a:ext uri="{FF2B5EF4-FFF2-40B4-BE49-F238E27FC236}">
                  <a16:creationId xmlns:a16="http://schemas.microsoft.com/office/drawing/2014/main" id="{2521A338-4FAA-AD4D-99F7-AC57A759B978}"/>
                </a:ext>
              </a:extLst>
            </p:cNvPr>
            <p:cNvCxnSpPr/>
            <p:nvPr/>
          </p:nvCxnSpPr>
          <p:spPr bwMode="auto">
            <a:xfrm flipV="1">
              <a:off x="3456936" y="4718467"/>
              <a:ext cx="298484" cy="1"/>
            </a:xfrm>
            <a:prstGeom prst="line">
              <a:avLst/>
            </a:prstGeom>
            <a:ln w="9525" cmpd="sng">
              <a:solidFill>
                <a:srgbClr val="C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ruta 85">
            <a:extLst>
              <a:ext uri="{FF2B5EF4-FFF2-40B4-BE49-F238E27FC236}">
                <a16:creationId xmlns:a16="http://schemas.microsoft.com/office/drawing/2014/main" id="{824CF272-3227-B44F-B550-700BA5123B6B}"/>
              </a:ext>
            </a:extLst>
          </p:cNvPr>
          <p:cNvSpPr txBox="1"/>
          <p:nvPr/>
        </p:nvSpPr>
        <p:spPr>
          <a:xfrm>
            <a:off x="3025216" y="3994263"/>
            <a:ext cx="791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z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5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FEBF32D4-1A72-9B4A-9F70-74C4B8F25FF1}"/>
              </a:ext>
            </a:extLst>
          </p:cNvPr>
          <p:cNvGrpSpPr/>
          <p:nvPr/>
        </p:nvGrpSpPr>
        <p:grpSpPr>
          <a:xfrm>
            <a:off x="5645939" y="1892102"/>
            <a:ext cx="1330017" cy="395429"/>
            <a:chOff x="5765075" y="532750"/>
            <a:chExt cx="1330017" cy="395429"/>
          </a:xfrm>
        </p:grpSpPr>
        <p:sp>
          <p:nvSpPr>
            <p:cNvPr id="102" name="textruta 101">
              <a:extLst>
                <a:ext uri="{FF2B5EF4-FFF2-40B4-BE49-F238E27FC236}">
                  <a16:creationId xmlns:a16="http://schemas.microsoft.com/office/drawing/2014/main" id="{20F5FFCF-ABB1-4F47-85EC-FCDBABA937F4}"/>
                </a:ext>
              </a:extLst>
            </p:cNvPr>
            <p:cNvSpPr txBox="1"/>
            <p:nvPr/>
          </p:nvSpPr>
          <p:spPr>
            <a:xfrm>
              <a:off x="6614142" y="532750"/>
              <a:ext cx="480950" cy="395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D0CF72A3-1B40-864D-BDBC-152705192699}"/>
                </a:ext>
              </a:extLst>
            </p:cNvPr>
            <p:cNvSpPr/>
            <p:nvPr/>
          </p:nvSpPr>
          <p:spPr>
            <a:xfrm>
              <a:off x="5765075" y="540222"/>
              <a:ext cx="104547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  <a:r>
                <a:rPr lang="sv-SE" dirty="0">
                  <a:latin typeface="Bradley Hand Bold"/>
                  <a:cs typeface="Bradley Hand Bold"/>
                </a:rPr>
                <a:t> 20 </a:t>
              </a:r>
              <a:r>
                <a:rPr lang="sv-SE" dirty="0">
                  <a:cs typeface="Bradley Hand Bold"/>
                </a:rPr>
                <a:t>+ </a:t>
              </a:r>
              <a:r>
                <a:rPr lang="sv-SE" dirty="0">
                  <a:latin typeface="Bradley Hand" pitchFamily="2" charset="77"/>
                  <a:cs typeface="Bradley Hand Bold"/>
                </a:rPr>
                <a:t>8</a:t>
              </a:r>
              <a:r>
                <a:rPr lang="sv-SE" dirty="0">
                  <a:latin typeface="Bradley Hand Bold"/>
                  <a:cs typeface="Bradley Hand Bold"/>
                </a:rPr>
                <a:t> </a:t>
              </a:r>
              <a:endParaRPr lang="sv-SE" dirty="0"/>
            </a:p>
          </p:txBody>
        </p:sp>
      </p:grpSp>
      <p:sp>
        <p:nvSpPr>
          <p:cNvPr id="18" name="Rektangel 17">
            <a:extLst>
              <a:ext uri="{FF2B5EF4-FFF2-40B4-BE49-F238E27FC236}">
                <a16:creationId xmlns:a16="http://schemas.microsoft.com/office/drawing/2014/main" id="{0CDA9E79-CD2E-2044-ABED-550D822896F3}"/>
              </a:ext>
            </a:extLst>
          </p:cNvPr>
          <p:cNvSpPr/>
          <p:nvPr/>
        </p:nvSpPr>
        <p:spPr>
          <a:xfrm>
            <a:off x="5169235" y="145982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V.L.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107" name="textruta 106">
            <a:extLst>
              <a:ext uri="{FF2B5EF4-FFF2-40B4-BE49-F238E27FC236}">
                <a16:creationId xmlns:a16="http://schemas.microsoft.com/office/drawing/2014/main" id="{70612720-A738-0047-BA75-4E6937D6CF3A}"/>
              </a:ext>
            </a:extLst>
          </p:cNvPr>
          <p:cNvSpPr txBox="1"/>
          <p:nvPr/>
        </p:nvSpPr>
        <p:spPr>
          <a:xfrm>
            <a:off x="1995989" y="2169549"/>
            <a:ext cx="3041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5</a:t>
            </a:r>
            <a:r>
              <a:rPr lang="sv-SE" dirty="0">
                <a:latin typeface="Bradley Hand" pitchFamily="2" charset="77"/>
              </a:rPr>
              <a:t>z</a:t>
            </a:r>
            <a:r>
              <a:rPr lang="sv-SE" b="1" dirty="0">
                <a:solidFill>
                  <a:srgbClr val="A50002"/>
                </a:solidFill>
              </a:rPr>
              <a:t> </a:t>
            </a:r>
            <a:r>
              <a:rPr lang="de-DE" dirty="0">
                <a:solidFill>
                  <a:srgbClr val="C00000"/>
                </a:solidFill>
              </a:rPr>
              <a:t>–</a:t>
            </a:r>
            <a:r>
              <a:rPr lang="sv-SE" dirty="0">
                <a:solidFill>
                  <a:srgbClr val="C00000"/>
                </a:solidFill>
                <a:latin typeface="Bradley Hand Bold"/>
                <a:cs typeface="Bradley Hand Bold"/>
              </a:rPr>
              <a:t> 2z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3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>
                <a:latin typeface="Bradley Hand" pitchFamily="2" charset="77"/>
              </a:rPr>
              <a:t>18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2z </a:t>
            </a:r>
            <a:r>
              <a:rPr lang="de-DE" dirty="0">
                <a:solidFill>
                  <a:srgbClr val="C00000"/>
                </a:solidFill>
              </a:rPr>
              <a:t>–</a:t>
            </a:r>
            <a:r>
              <a:rPr lang="sv-SE" dirty="0">
                <a:solidFill>
                  <a:srgbClr val="C00000"/>
                </a:solidFill>
                <a:latin typeface="Bradley Hand Bold"/>
                <a:cs typeface="Bradley Hand Bold"/>
              </a:rPr>
              <a:t> 2z</a:t>
            </a:r>
            <a:r>
              <a:rPr lang="sv-SE" dirty="0">
                <a:latin typeface="Bradley Hand Bold"/>
                <a:cs typeface="Bradley Hand Bold"/>
              </a:rPr>
              <a:t> </a:t>
            </a:r>
          </a:p>
        </p:txBody>
      </p:sp>
      <p:grpSp>
        <p:nvGrpSpPr>
          <p:cNvPr id="108" name="Grupp 107">
            <a:extLst>
              <a:ext uri="{FF2B5EF4-FFF2-40B4-BE49-F238E27FC236}">
                <a16:creationId xmlns:a16="http://schemas.microsoft.com/office/drawing/2014/main" id="{1A83EE24-5420-884B-B4C6-77F7EF5F58DC}"/>
              </a:ext>
            </a:extLst>
          </p:cNvPr>
          <p:cNvGrpSpPr/>
          <p:nvPr/>
        </p:nvGrpSpPr>
        <p:grpSpPr>
          <a:xfrm>
            <a:off x="2424518" y="2497057"/>
            <a:ext cx="1944708" cy="382516"/>
            <a:chOff x="4758673" y="3669421"/>
            <a:chExt cx="1944708" cy="382516"/>
          </a:xfrm>
        </p:grpSpPr>
        <p:sp>
          <p:nvSpPr>
            <p:cNvPr id="109" name="textruta 108">
              <a:extLst>
                <a:ext uri="{FF2B5EF4-FFF2-40B4-BE49-F238E27FC236}">
                  <a16:creationId xmlns:a16="http://schemas.microsoft.com/office/drawing/2014/main" id="{569139CA-369C-0240-ACE4-CC6370B16317}"/>
                </a:ext>
              </a:extLst>
            </p:cNvPr>
            <p:cNvSpPr txBox="1"/>
            <p:nvPr/>
          </p:nvSpPr>
          <p:spPr>
            <a:xfrm>
              <a:off x="5520685" y="3682605"/>
              <a:ext cx="11826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  <a:r>
                <a:rPr lang="sv-SE" dirty="0">
                  <a:latin typeface="Bradley Hand Bold"/>
                  <a:cs typeface="Bradley Hand Bold"/>
                </a:rPr>
                <a:t> </a:t>
              </a:r>
              <a:r>
                <a:rPr lang="sv-SE" dirty="0">
                  <a:latin typeface="Bradley Hand" pitchFamily="2" charset="77"/>
                </a:rPr>
                <a:t>18</a:t>
              </a:r>
              <a:endParaRPr lang="sv-SE" b="1" dirty="0">
                <a:solidFill>
                  <a:srgbClr val="800000"/>
                </a:solidFill>
                <a:latin typeface="Bradley Hand Bold"/>
                <a:cs typeface="Bradley Hand Bold"/>
              </a:endParaRPr>
            </a:p>
          </p:txBody>
        </p:sp>
        <p:sp>
          <p:nvSpPr>
            <p:cNvPr id="110" name="textruta 9">
              <a:extLst>
                <a:ext uri="{FF2B5EF4-FFF2-40B4-BE49-F238E27FC236}">
                  <a16:creationId xmlns:a16="http://schemas.microsoft.com/office/drawing/2014/main" id="{ACD841DE-2F95-CF44-AD67-D68A7DB4E9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8673" y="3669421"/>
              <a:ext cx="87395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latin typeface="Bradley Hand Bold"/>
                  <a:cs typeface="Bradley Hand Bold"/>
                </a:rPr>
                <a:t> 3</a:t>
              </a:r>
              <a:r>
                <a:rPr lang="sv-SE" sz="1800" dirty="0">
                  <a:latin typeface="Bradley Hand" pitchFamily="2" charset="77"/>
                </a:rPr>
                <a:t>z</a:t>
              </a:r>
              <a:r>
                <a:rPr lang="sv-SE" sz="1800" b="1" dirty="0">
                  <a:solidFill>
                    <a:srgbClr val="A50002"/>
                  </a:solidFill>
                </a:rPr>
                <a:t> </a:t>
              </a:r>
              <a:r>
                <a:rPr lang="sv-SE" sz="1800" dirty="0"/>
                <a:t>+ </a:t>
              </a:r>
              <a:r>
                <a:rPr lang="sv-SE" sz="1800" dirty="0">
                  <a:latin typeface="Bradley Hand" pitchFamily="2" charset="77"/>
                </a:rPr>
                <a:t>3</a:t>
              </a:r>
              <a:endParaRPr lang="sv-SE" sz="1800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111" name="textruta 110">
            <a:extLst>
              <a:ext uri="{FF2B5EF4-FFF2-40B4-BE49-F238E27FC236}">
                <a16:creationId xmlns:a16="http://schemas.microsoft.com/office/drawing/2014/main" id="{055CCEE9-997B-EA4B-A2CA-A823788021C6}"/>
              </a:ext>
            </a:extLst>
          </p:cNvPr>
          <p:cNvSpPr txBox="1"/>
          <p:nvPr/>
        </p:nvSpPr>
        <p:spPr>
          <a:xfrm>
            <a:off x="2150332" y="2826245"/>
            <a:ext cx="2194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3</a:t>
            </a:r>
            <a:r>
              <a:rPr lang="sv-SE" dirty="0">
                <a:latin typeface="Bradley Hand" pitchFamily="2" charset="77"/>
              </a:rPr>
              <a:t>z</a:t>
            </a:r>
            <a:r>
              <a:rPr lang="sv-SE" b="1" dirty="0">
                <a:solidFill>
                  <a:srgbClr val="A50002"/>
                </a:solidFill>
              </a:rPr>
              <a:t>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3 </a:t>
            </a:r>
            <a:r>
              <a:rPr lang="de-DE" dirty="0">
                <a:solidFill>
                  <a:srgbClr val="C00000"/>
                </a:solidFill>
              </a:rPr>
              <a:t>–</a:t>
            </a:r>
            <a:r>
              <a:rPr lang="sv-SE" dirty="0">
                <a:solidFill>
                  <a:srgbClr val="C00000"/>
                </a:solidFill>
                <a:latin typeface="Bradley Hand Bold"/>
                <a:cs typeface="Bradley Hand Bold"/>
              </a:rPr>
              <a:t> 3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>
                <a:latin typeface="Bradley Hand" pitchFamily="2" charset="77"/>
              </a:rPr>
              <a:t>18 </a:t>
            </a:r>
            <a:r>
              <a:rPr lang="de-DE" dirty="0">
                <a:solidFill>
                  <a:srgbClr val="C00000"/>
                </a:solidFill>
              </a:rPr>
              <a:t>–</a:t>
            </a:r>
            <a:r>
              <a:rPr lang="sv-SE" dirty="0">
                <a:solidFill>
                  <a:srgbClr val="C00000"/>
                </a:solidFill>
                <a:latin typeface="Bradley Hand Bold"/>
                <a:cs typeface="Bradley Hand Bold"/>
              </a:rPr>
              <a:t> 3</a:t>
            </a:r>
            <a:r>
              <a:rPr lang="sv-SE" dirty="0">
                <a:latin typeface="Bradley Hand Bold"/>
                <a:cs typeface="Bradley Hand Bold"/>
              </a:rPr>
              <a:t> </a:t>
            </a:r>
          </a:p>
        </p:txBody>
      </p:sp>
      <p:grpSp>
        <p:nvGrpSpPr>
          <p:cNvPr id="114" name="Grupp 113">
            <a:extLst>
              <a:ext uri="{FF2B5EF4-FFF2-40B4-BE49-F238E27FC236}">
                <a16:creationId xmlns:a16="http://schemas.microsoft.com/office/drawing/2014/main" id="{8BC285E4-4C01-2348-A2EB-6542D63D352E}"/>
              </a:ext>
            </a:extLst>
          </p:cNvPr>
          <p:cNvGrpSpPr/>
          <p:nvPr/>
        </p:nvGrpSpPr>
        <p:grpSpPr>
          <a:xfrm>
            <a:off x="5890587" y="2328119"/>
            <a:ext cx="1795222" cy="395428"/>
            <a:chOff x="5813050" y="1448963"/>
            <a:chExt cx="1795222" cy="395428"/>
          </a:xfrm>
        </p:grpSpPr>
        <p:sp>
          <p:nvSpPr>
            <p:cNvPr id="115" name="textruta 114">
              <a:extLst>
                <a:ext uri="{FF2B5EF4-FFF2-40B4-BE49-F238E27FC236}">
                  <a16:creationId xmlns:a16="http://schemas.microsoft.com/office/drawing/2014/main" id="{5D19BE1E-803F-7F4F-86E5-9E014C2930CC}"/>
                </a:ext>
              </a:extLst>
            </p:cNvPr>
            <p:cNvSpPr txBox="1"/>
            <p:nvPr/>
          </p:nvSpPr>
          <p:spPr>
            <a:xfrm>
              <a:off x="5813050" y="1468643"/>
              <a:ext cx="16905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10</a:t>
              </a:r>
              <a:r>
                <a:rPr lang="sv-SE" dirty="0">
                  <a:latin typeface="Bradley Hand Bold"/>
                  <a:cs typeface="Bradley Hand Bold"/>
                </a:rPr>
                <a:t> </a:t>
              </a:r>
              <a:r>
                <a:rPr lang="sv-SE" dirty="0"/>
                <a:t>+ </a:t>
              </a:r>
              <a:r>
                <a:rPr lang="sv-SE" dirty="0">
                  <a:latin typeface="Bradley Hand Bold"/>
                  <a:cs typeface="Bradley Hand Bold"/>
                </a:rPr>
                <a:t>2</a:t>
              </a:r>
              <a:r>
                <a:rPr lang="en-US" b="1" dirty="0">
                  <a:solidFill>
                    <a:srgbClr val="800000"/>
                  </a:solidFill>
                </a:rPr>
                <a:t> </a:t>
              </a:r>
              <a:r>
                <a:rPr lang="en-US" b="1" dirty="0">
                  <a:solidFill>
                    <a:srgbClr val="C00000"/>
                  </a:solidFill>
                </a:rPr>
                <a:t>· </a:t>
              </a:r>
              <a:r>
                <a:rPr lang="en-US" b="1" dirty="0">
                  <a:solidFill>
                    <a:srgbClr val="C00000"/>
                  </a:solidFill>
                  <a:latin typeface="Bradley Hand Bold"/>
                  <a:cs typeface="Bradley Hand Bold"/>
                </a:rPr>
                <a:t>5</a:t>
              </a:r>
              <a:r>
                <a:rPr lang="sv-SE" dirty="0">
                  <a:latin typeface="Bradley Hand Bold"/>
                  <a:cs typeface="Bradley Hand Bold"/>
                </a:rPr>
                <a:t> </a:t>
              </a:r>
              <a:r>
                <a:rPr lang="sv-SE" dirty="0">
                  <a:cs typeface="Bradley Hand Bold"/>
                </a:rPr>
                <a:t>+ </a:t>
              </a:r>
              <a:r>
                <a:rPr lang="sv-SE" dirty="0">
                  <a:latin typeface="Bradley Hand" pitchFamily="2" charset="77"/>
                </a:rPr>
                <a:t>8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116" name="textruta 115">
              <a:extLst>
                <a:ext uri="{FF2B5EF4-FFF2-40B4-BE49-F238E27FC236}">
                  <a16:creationId xmlns:a16="http://schemas.microsoft.com/office/drawing/2014/main" id="{BF2CAE7D-7DC4-F744-855B-9B0E383FBAC8}"/>
                </a:ext>
              </a:extLst>
            </p:cNvPr>
            <p:cNvSpPr txBox="1"/>
            <p:nvPr/>
          </p:nvSpPr>
          <p:spPr>
            <a:xfrm>
              <a:off x="7127322" y="1448963"/>
              <a:ext cx="480950" cy="395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grpSp>
        <p:nvGrpSpPr>
          <p:cNvPr id="117" name="Grupp 116">
            <a:extLst>
              <a:ext uri="{FF2B5EF4-FFF2-40B4-BE49-F238E27FC236}">
                <a16:creationId xmlns:a16="http://schemas.microsoft.com/office/drawing/2014/main" id="{BF19D454-BDB5-4C42-867F-E543A026F404}"/>
              </a:ext>
            </a:extLst>
          </p:cNvPr>
          <p:cNvGrpSpPr/>
          <p:nvPr/>
        </p:nvGrpSpPr>
        <p:grpSpPr>
          <a:xfrm>
            <a:off x="5629817" y="2622953"/>
            <a:ext cx="1444657" cy="395429"/>
            <a:chOff x="5765075" y="527173"/>
            <a:chExt cx="1444657" cy="395429"/>
          </a:xfrm>
        </p:grpSpPr>
        <p:sp>
          <p:nvSpPr>
            <p:cNvPr id="118" name="textruta 117">
              <a:extLst>
                <a:ext uri="{FF2B5EF4-FFF2-40B4-BE49-F238E27FC236}">
                  <a16:creationId xmlns:a16="http://schemas.microsoft.com/office/drawing/2014/main" id="{EE752E93-B8C5-0145-B6A3-14486F14A76F}"/>
                </a:ext>
              </a:extLst>
            </p:cNvPr>
            <p:cNvSpPr txBox="1"/>
            <p:nvPr/>
          </p:nvSpPr>
          <p:spPr>
            <a:xfrm>
              <a:off x="6728782" y="527173"/>
              <a:ext cx="480950" cy="395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  <p:sp>
          <p:nvSpPr>
            <p:cNvPr id="119" name="Rektangel 118">
              <a:extLst>
                <a:ext uri="{FF2B5EF4-FFF2-40B4-BE49-F238E27FC236}">
                  <a16:creationId xmlns:a16="http://schemas.microsoft.com/office/drawing/2014/main" id="{FB1D3F72-E6E9-754A-91BF-B770588C6B9C}"/>
                </a:ext>
              </a:extLst>
            </p:cNvPr>
            <p:cNvSpPr/>
            <p:nvPr/>
          </p:nvSpPr>
          <p:spPr>
            <a:xfrm>
              <a:off x="5765075" y="540222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  <a:r>
                <a:rPr lang="sv-SE" dirty="0">
                  <a:latin typeface="Bradley Hand Bold"/>
                  <a:cs typeface="Bradley Hand Bold"/>
                </a:rPr>
                <a:t> 18 </a:t>
              </a:r>
              <a:r>
                <a:rPr lang="sv-SE" dirty="0">
                  <a:cs typeface="Bradley Hand Bold"/>
                </a:rPr>
                <a:t>+ </a:t>
              </a:r>
              <a:r>
                <a:rPr lang="sv-SE" dirty="0">
                  <a:latin typeface="Bradley Hand" pitchFamily="2" charset="77"/>
                  <a:cs typeface="Bradley Hand Bold"/>
                </a:rPr>
                <a:t>10</a:t>
              </a:r>
              <a:endParaRPr lang="sv-SE" dirty="0"/>
            </a:p>
          </p:txBody>
        </p:sp>
      </p:grpSp>
      <p:sp>
        <p:nvSpPr>
          <p:cNvPr id="120" name="textruta 9">
            <a:extLst>
              <a:ext uri="{FF2B5EF4-FFF2-40B4-BE49-F238E27FC236}">
                <a16:creationId xmlns:a16="http://schemas.microsoft.com/office/drawing/2014/main" id="{A5C8140E-770A-9046-B162-DFAF55851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8932" y="2635660"/>
            <a:ext cx="490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28 </a:t>
            </a:r>
          </a:p>
        </p:txBody>
      </p:sp>
    </p:spTree>
    <p:extLst>
      <p:ext uri="{BB962C8B-B14F-4D97-AF65-F5344CB8AC3E}">
        <p14:creationId xmlns:p14="http://schemas.microsoft.com/office/powerpoint/2010/main" val="115347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3" grpId="0"/>
      <p:bldP spid="73" grpId="0"/>
      <p:bldP spid="74" grpId="0"/>
      <p:bldP spid="75" grpId="0"/>
      <p:bldP spid="4" grpId="0"/>
      <p:bldP spid="86" grpId="0"/>
      <p:bldP spid="18" grpId="0"/>
      <p:bldP spid="107" grpId="0"/>
      <p:bldP spid="111" grpId="0"/>
      <p:bldP spid="120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8264</TotalTime>
  <Words>308</Words>
  <Application>Microsoft Macintosh PowerPoint</Application>
  <PresentationFormat>Bildspel på skärmen (4:3)</PresentationFormat>
  <Paragraphs>69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Bradley Hand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Microsoft Office User</cp:lastModifiedBy>
  <cp:revision>38</cp:revision>
  <dcterms:created xsi:type="dcterms:W3CDTF">2017-04-14T14:34:08Z</dcterms:created>
  <dcterms:modified xsi:type="dcterms:W3CDTF">2018-08-11T13:10:24Z</dcterms:modified>
</cp:coreProperties>
</file>