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20" r:id="rId2"/>
    <p:sldId id="276" r:id="rId3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 autoAdjust="0"/>
    <p:restoredTop sz="94578" autoAdjust="0"/>
  </p:normalViewPr>
  <p:slideViewPr>
    <p:cSldViewPr snapToGrid="0" snapToObjects="1">
      <p:cViewPr varScale="1">
        <p:scale>
          <a:sx n="108" d="100"/>
          <a:sy n="108" d="100"/>
        </p:scale>
        <p:origin x="176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>
              <a:latin typeface="Calibri" charset="0"/>
            </a:endParaRPr>
          </a:p>
        </p:txBody>
      </p:sp>
      <p:sp>
        <p:nvSpPr>
          <p:cNvPr id="30723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5DD07FDF-353A-5C46-846A-EA00DF2CF53E}" type="slidenum">
              <a:rPr lang="sv-SE" sz="1200"/>
              <a:pPr eaLnBrk="1" hangingPunct="1"/>
              <a:t>2</a:t>
            </a:fld>
            <a:endParaRPr lang="sv-S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"/>
          <p:cNvSpPr>
            <a:spLocks noChangeArrowheads="1"/>
          </p:cNvSpPr>
          <p:nvPr/>
        </p:nvSpPr>
        <p:spPr bwMode="auto">
          <a:xfrm>
            <a:off x="241300" y="174625"/>
            <a:ext cx="8785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Y 1.5				           		 Potenser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470" y="4428618"/>
            <a:ext cx="1808137" cy="2000062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613AAC83-9982-8F4B-81D7-23FAA40B4DF8}"/>
              </a:ext>
            </a:extLst>
          </p:cNvPr>
          <p:cNvSpPr txBox="1"/>
          <p:nvPr/>
        </p:nvSpPr>
        <p:spPr>
          <a:xfrm>
            <a:off x="3686857" y="772405"/>
            <a:ext cx="1894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Vad är en potens?</a:t>
            </a:r>
          </a:p>
        </p:txBody>
      </p:sp>
      <p:sp>
        <p:nvSpPr>
          <p:cNvPr id="12" name="Rektangel 2">
            <a:extLst>
              <a:ext uri="{FF2B5EF4-FFF2-40B4-BE49-F238E27FC236}">
                <a16:creationId xmlns:a16="http://schemas.microsoft.com/office/drawing/2014/main" id="{B6954600-4A19-2442-938F-7EE9A5C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856" y="1141737"/>
            <a:ext cx="662641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b="1" dirty="0"/>
              <a:t>En potens visar hur många gånger ett tal multipliceras med sig själv.</a:t>
            </a:r>
          </a:p>
        </p:txBody>
      </p:sp>
      <p:grpSp>
        <p:nvGrpSpPr>
          <p:cNvPr id="37" name="Grupp 36">
            <a:extLst>
              <a:ext uri="{FF2B5EF4-FFF2-40B4-BE49-F238E27FC236}">
                <a16:creationId xmlns:a16="http://schemas.microsoft.com/office/drawing/2014/main" id="{A63E4CA0-1994-0E40-B728-C133022B9B4E}"/>
              </a:ext>
            </a:extLst>
          </p:cNvPr>
          <p:cNvGrpSpPr/>
          <p:nvPr/>
        </p:nvGrpSpPr>
        <p:grpSpPr>
          <a:xfrm>
            <a:off x="1808505" y="1714636"/>
            <a:ext cx="6626410" cy="461665"/>
            <a:chOff x="1808505" y="1714636"/>
            <a:chExt cx="6626410" cy="461665"/>
          </a:xfrm>
        </p:grpSpPr>
        <p:sp>
          <p:nvSpPr>
            <p:cNvPr id="13" name="Rektangel 2">
              <a:extLst>
                <a:ext uri="{FF2B5EF4-FFF2-40B4-BE49-F238E27FC236}">
                  <a16:creationId xmlns:a16="http://schemas.microsoft.com/office/drawing/2014/main" id="{B02A713A-FF40-0048-B745-80E58FC79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505" y="1778884"/>
              <a:ext cx="662641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sv-SE" b="1" dirty="0"/>
                <a:t>Till exempel:   </a:t>
              </a:r>
            </a:p>
          </p:txBody>
        </p:sp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AE10B168-11DA-684D-872E-5BBC458DC21A}"/>
                </a:ext>
              </a:extLst>
            </p:cNvPr>
            <p:cNvSpPr/>
            <p:nvPr/>
          </p:nvSpPr>
          <p:spPr>
            <a:xfrm>
              <a:off x="3142859" y="1714636"/>
              <a:ext cx="213231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400" b="1" dirty="0">
                  <a:solidFill>
                    <a:srgbClr val="A70001"/>
                  </a:solidFill>
                </a:rPr>
                <a:t>3 ∙ 3 ∙ 3 ∙ 3 ∙ 3  </a:t>
              </a:r>
              <a:r>
                <a:rPr lang="de-DE" sz="2400" b="1" dirty="0"/>
                <a:t>=</a:t>
              </a:r>
              <a:endParaRPr lang="sv-SE" sz="2400" b="1" dirty="0">
                <a:solidFill>
                  <a:srgbClr val="A70001"/>
                </a:solidFill>
              </a:endParaRPr>
            </a:p>
          </p:txBody>
        </p:sp>
      </p:grp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1D11AC1-8307-2E47-AA9E-F2870DDF3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0950" y="2451933"/>
            <a:ext cx="1205923" cy="1140577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F109E33B-E3DB-CF43-AE54-30BD40F2622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293805" y="2970103"/>
            <a:ext cx="1474292" cy="331215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B8242C8-80E9-DE49-A6F4-5EC90ADFACF0}"/>
              </a:ext>
            </a:extLst>
          </p:cNvPr>
          <p:cNvSpPr/>
          <p:nvPr/>
        </p:nvSpPr>
        <p:spPr>
          <a:xfrm>
            <a:off x="3034025" y="2971463"/>
            <a:ext cx="831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Potens</a:t>
            </a:r>
            <a:endParaRPr lang="sv-SE" dirty="0"/>
          </a:p>
        </p:txBody>
      </p:sp>
      <p:cxnSp>
        <p:nvCxnSpPr>
          <p:cNvPr id="20" name="Rak pil 19">
            <a:extLst>
              <a:ext uri="{FF2B5EF4-FFF2-40B4-BE49-F238E27FC236}">
                <a16:creationId xmlns:a16="http://schemas.microsoft.com/office/drawing/2014/main" id="{33178DAE-C10F-824C-B5C2-F7CB471F7601}"/>
              </a:ext>
            </a:extLst>
          </p:cNvPr>
          <p:cNvCxnSpPr>
            <a:cxnSpLocks/>
          </p:cNvCxnSpPr>
          <p:nvPr/>
        </p:nvCxnSpPr>
        <p:spPr>
          <a:xfrm flipH="1" flipV="1">
            <a:off x="4755555" y="3551603"/>
            <a:ext cx="366155" cy="226954"/>
          </a:xfrm>
          <a:prstGeom prst="straightConnector1">
            <a:avLst/>
          </a:prstGeom>
          <a:ln w="28575">
            <a:solidFill>
              <a:srgbClr val="A7000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Rektangel 22">
            <a:extLst>
              <a:ext uri="{FF2B5EF4-FFF2-40B4-BE49-F238E27FC236}">
                <a16:creationId xmlns:a16="http://schemas.microsoft.com/office/drawing/2014/main" id="{A09853C1-0B5D-E542-9402-93C08613042F}"/>
              </a:ext>
            </a:extLst>
          </p:cNvPr>
          <p:cNvSpPr/>
          <p:nvPr/>
        </p:nvSpPr>
        <p:spPr>
          <a:xfrm>
            <a:off x="5121710" y="3651336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Bas</a:t>
            </a:r>
            <a:endParaRPr lang="sv-SE" dirty="0"/>
          </a:p>
        </p:txBody>
      </p:sp>
      <p:cxnSp>
        <p:nvCxnSpPr>
          <p:cNvPr id="24" name="Rak pil 23">
            <a:extLst>
              <a:ext uri="{FF2B5EF4-FFF2-40B4-BE49-F238E27FC236}">
                <a16:creationId xmlns:a16="http://schemas.microsoft.com/office/drawing/2014/main" id="{2F47B13E-917A-2F4E-9E41-610B5BA46102}"/>
              </a:ext>
            </a:extLst>
          </p:cNvPr>
          <p:cNvCxnSpPr>
            <a:cxnSpLocks/>
          </p:cNvCxnSpPr>
          <p:nvPr/>
        </p:nvCxnSpPr>
        <p:spPr>
          <a:xfrm flipH="1">
            <a:off x="5283265" y="2765959"/>
            <a:ext cx="366154" cy="0"/>
          </a:xfrm>
          <a:prstGeom prst="straightConnector1">
            <a:avLst/>
          </a:prstGeom>
          <a:ln w="28575">
            <a:solidFill>
              <a:srgbClr val="A7000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ektangel 25">
            <a:extLst>
              <a:ext uri="{FF2B5EF4-FFF2-40B4-BE49-F238E27FC236}">
                <a16:creationId xmlns:a16="http://schemas.microsoft.com/office/drawing/2014/main" id="{2D14B4F0-5425-3A47-A732-9AB60FD844A9}"/>
              </a:ext>
            </a:extLst>
          </p:cNvPr>
          <p:cNvSpPr/>
          <p:nvPr/>
        </p:nvSpPr>
        <p:spPr>
          <a:xfrm>
            <a:off x="5649419" y="2587033"/>
            <a:ext cx="1081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Exponent</a:t>
            </a:r>
            <a:endParaRPr lang="sv-SE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DF2F5488-D464-0548-A8F3-E9014A558AEF}"/>
              </a:ext>
            </a:extLst>
          </p:cNvPr>
          <p:cNvSpPr txBox="1"/>
          <p:nvPr/>
        </p:nvSpPr>
        <p:spPr>
          <a:xfrm>
            <a:off x="3336969" y="4479267"/>
            <a:ext cx="22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Prioriteringsregler: 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EC8B2ADF-0420-384D-972E-630A8717EA0C}"/>
              </a:ext>
            </a:extLst>
          </p:cNvPr>
          <p:cNvSpPr/>
          <p:nvPr/>
        </p:nvSpPr>
        <p:spPr>
          <a:xfrm>
            <a:off x="3336969" y="4866331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1.</a:t>
            </a:r>
            <a:endParaRPr lang="sv-SE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2C61AF76-4D55-1149-B7C2-2C326AD58DE5}"/>
              </a:ext>
            </a:extLst>
          </p:cNvPr>
          <p:cNvSpPr/>
          <p:nvPr/>
        </p:nvSpPr>
        <p:spPr>
          <a:xfrm>
            <a:off x="3608437" y="4848599"/>
            <a:ext cx="1025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Parentes</a:t>
            </a:r>
            <a:endParaRPr lang="sv-SE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4BEEB140-7D80-0C41-8351-DE7819E6389C}"/>
              </a:ext>
            </a:extLst>
          </p:cNvPr>
          <p:cNvSpPr/>
          <p:nvPr/>
        </p:nvSpPr>
        <p:spPr>
          <a:xfrm>
            <a:off x="3324257" y="5179977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2.</a:t>
            </a:r>
            <a:endParaRPr lang="sv-SE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75A713C8-6086-4E4C-B0D0-5074423DDF40}"/>
              </a:ext>
            </a:extLst>
          </p:cNvPr>
          <p:cNvSpPr/>
          <p:nvPr/>
        </p:nvSpPr>
        <p:spPr>
          <a:xfrm>
            <a:off x="3324257" y="5486010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3.</a:t>
            </a:r>
            <a:endParaRPr lang="sv-SE" dirty="0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17F65D67-D1C7-E742-9A53-236C998DF920}"/>
              </a:ext>
            </a:extLst>
          </p:cNvPr>
          <p:cNvSpPr/>
          <p:nvPr/>
        </p:nvSpPr>
        <p:spPr>
          <a:xfrm>
            <a:off x="3316029" y="5797735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4.</a:t>
            </a:r>
            <a:endParaRPr lang="sv-SE" dirty="0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A873871D-D2CE-F240-8F6F-691F8D66DA61}"/>
              </a:ext>
            </a:extLst>
          </p:cNvPr>
          <p:cNvSpPr/>
          <p:nvPr/>
        </p:nvSpPr>
        <p:spPr>
          <a:xfrm>
            <a:off x="3614858" y="5169664"/>
            <a:ext cx="1032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Potenser</a:t>
            </a:r>
            <a:endParaRPr lang="sv-SE" dirty="0"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1A818DAB-1AB0-5449-BE6F-3585D5CFA7D8}"/>
              </a:ext>
            </a:extLst>
          </p:cNvPr>
          <p:cNvSpPr/>
          <p:nvPr/>
        </p:nvSpPr>
        <p:spPr>
          <a:xfrm>
            <a:off x="3614858" y="5481340"/>
            <a:ext cx="2728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Multiplikation och division</a:t>
            </a:r>
            <a:endParaRPr lang="sv-SE" dirty="0"/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45544032-16BA-114D-BDE1-576200E290FB}"/>
              </a:ext>
            </a:extLst>
          </p:cNvPr>
          <p:cNvSpPr/>
          <p:nvPr/>
        </p:nvSpPr>
        <p:spPr>
          <a:xfrm>
            <a:off x="3614858" y="5802405"/>
            <a:ext cx="2559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Addition och subtraktion</a:t>
            </a:r>
            <a:endParaRPr lang="sv-SE" dirty="0"/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B6C2D6E8-7BE5-244F-BCB2-2FF72C281525}"/>
              </a:ext>
            </a:extLst>
          </p:cNvPr>
          <p:cNvSpPr/>
          <p:nvPr/>
        </p:nvSpPr>
        <p:spPr>
          <a:xfrm>
            <a:off x="5275174" y="1732201"/>
            <a:ext cx="51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3</a:t>
            </a:r>
            <a:r>
              <a:rPr lang="de-DE" sz="2400" b="1" baseline="30000" dirty="0">
                <a:solidFill>
                  <a:srgbClr val="A70001"/>
                </a:solidFill>
              </a:rPr>
              <a:t>5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2493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ktangel 2"/>
          <p:cNvSpPr>
            <a:spLocks noChangeArrowheads="1"/>
          </p:cNvSpPr>
          <p:nvPr/>
        </p:nvSpPr>
        <p:spPr bwMode="auto">
          <a:xfrm>
            <a:off x="579471" y="3243995"/>
            <a:ext cx="8408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b="1" dirty="0"/>
              <a:t>Uttryck 						      Mellanled 						 Svar</a:t>
            </a: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568165" y="3836436"/>
            <a:ext cx="11160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  <a:r>
              <a:rPr lang="de-DE" baseline="30000" dirty="0"/>
              <a:t>2</a:t>
            </a:r>
            <a:r>
              <a:rPr lang="de-DE" dirty="0"/>
              <a:t> ∙ 10 + 3</a:t>
            </a:r>
            <a:endParaRPr lang="sv-SE" dirty="0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528546" y="4531159"/>
            <a:ext cx="1031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 + 2</a:t>
            </a:r>
            <a:r>
              <a:rPr lang="de-DE" baseline="30000" dirty="0"/>
              <a:t>3</a:t>
            </a:r>
            <a:r>
              <a:rPr lang="de-DE" dirty="0"/>
              <a:t> / 4</a:t>
            </a:r>
            <a:endParaRPr lang="sv-SE" dirty="0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455183" y="5181941"/>
            <a:ext cx="11977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(4 + 3)</a:t>
            </a:r>
            <a:r>
              <a:rPr lang="is-IS" baseline="30000" dirty="0"/>
              <a:t>2</a:t>
            </a:r>
            <a:r>
              <a:rPr lang="is-IS" dirty="0"/>
              <a:t> − 5</a:t>
            </a:r>
            <a:endParaRPr lang="sv-SE" dirty="0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auto">
          <a:xfrm>
            <a:off x="3842203" y="3838943"/>
            <a:ext cx="12057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9 ∙ 10 + 3 =</a:t>
            </a:r>
            <a:endParaRPr lang="sv-SE" dirty="0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5133986" y="5181385"/>
            <a:ext cx="756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49 – 5</a:t>
            </a:r>
            <a:endParaRPr lang="sv-SE" dirty="0"/>
          </a:p>
        </p:txBody>
      </p:sp>
      <p:sp>
        <p:nvSpPr>
          <p:cNvPr id="24" name="Rektangel 23"/>
          <p:cNvSpPr>
            <a:spLocks noChangeArrowheads="1"/>
          </p:cNvSpPr>
          <p:nvPr/>
        </p:nvSpPr>
        <p:spPr bwMode="auto">
          <a:xfrm>
            <a:off x="7617788" y="3842842"/>
            <a:ext cx="4716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93 </a:t>
            </a:r>
            <a:endParaRPr lang="sv-SE" dirty="0"/>
          </a:p>
        </p:txBody>
      </p:sp>
      <p:sp>
        <p:nvSpPr>
          <p:cNvPr id="25" name="Rektangel 24"/>
          <p:cNvSpPr>
            <a:spLocks noChangeArrowheads="1"/>
          </p:cNvSpPr>
          <p:nvPr/>
        </p:nvSpPr>
        <p:spPr bwMode="auto">
          <a:xfrm>
            <a:off x="7610551" y="4531159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10</a:t>
            </a:r>
            <a:endParaRPr lang="sv-SE" dirty="0"/>
          </a:p>
        </p:txBody>
      </p:sp>
      <p:sp>
        <p:nvSpPr>
          <p:cNvPr id="26" name="Rektangel 25"/>
          <p:cNvSpPr>
            <a:spLocks noChangeArrowheads="1"/>
          </p:cNvSpPr>
          <p:nvPr/>
        </p:nvSpPr>
        <p:spPr bwMode="auto">
          <a:xfrm>
            <a:off x="7617788" y="5181385"/>
            <a:ext cx="4716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44 </a:t>
            </a:r>
            <a:endParaRPr lang="sv-SE" dirty="0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3E8CE513-DBDE-F245-A7B6-A677A433B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4716" y="408525"/>
            <a:ext cx="10839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 ∙ 5 ∙ 5  =</a:t>
            </a:r>
            <a:endParaRPr lang="sv-SE"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64D823A8-8D39-294F-8B73-64DE80368201}"/>
              </a:ext>
            </a:extLst>
          </p:cNvPr>
          <p:cNvSpPr/>
          <p:nvPr/>
        </p:nvSpPr>
        <p:spPr>
          <a:xfrm>
            <a:off x="3756271" y="413733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  <a:r>
              <a:rPr lang="de-DE" baseline="30000" dirty="0"/>
              <a:t>3  </a:t>
            </a:r>
            <a:r>
              <a:rPr lang="de-DE" dirty="0"/>
              <a:t>=</a:t>
            </a:r>
            <a:endParaRPr lang="sv-SE" dirty="0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8B4E096D-57C0-9141-9378-2D5D1F588D9B}"/>
              </a:ext>
            </a:extLst>
          </p:cNvPr>
          <p:cNvSpPr/>
          <p:nvPr/>
        </p:nvSpPr>
        <p:spPr>
          <a:xfrm>
            <a:off x="3199586" y="893486"/>
            <a:ext cx="601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  <a:r>
              <a:rPr lang="de-DE" baseline="30000" dirty="0"/>
              <a:t>4   </a:t>
            </a:r>
            <a:r>
              <a:rPr lang="de-DE" dirty="0"/>
              <a:t>=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1B0E823-2F08-4742-9E21-84FBDDE813F6}"/>
              </a:ext>
            </a:extLst>
          </p:cNvPr>
          <p:cNvSpPr/>
          <p:nvPr/>
        </p:nvSpPr>
        <p:spPr>
          <a:xfrm>
            <a:off x="3765767" y="902223"/>
            <a:ext cx="1417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2 ∙ 2 ∙ 2 ∙ 2  = </a:t>
            </a:r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355613F-EF48-F642-8A4F-7108FB707D49}"/>
              </a:ext>
            </a:extLst>
          </p:cNvPr>
          <p:cNvSpPr/>
          <p:nvPr/>
        </p:nvSpPr>
        <p:spPr>
          <a:xfrm>
            <a:off x="4248240" y="419567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125</a:t>
            </a:r>
            <a:endParaRPr lang="sv-SE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2CBD68F-B54A-A34F-BE16-570E539B1E3C}"/>
              </a:ext>
            </a:extLst>
          </p:cNvPr>
          <p:cNvSpPr/>
          <p:nvPr/>
        </p:nvSpPr>
        <p:spPr>
          <a:xfrm>
            <a:off x="5047982" y="886731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16</a:t>
            </a:r>
            <a:endParaRPr lang="sv-SE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92890A6B-928C-4543-A7BD-3E9619D025AB}"/>
              </a:ext>
            </a:extLst>
          </p:cNvPr>
          <p:cNvSpPr/>
          <p:nvPr/>
        </p:nvSpPr>
        <p:spPr>
          <a:xfrm>
            <a:off x="3783561" y="1464145"/>
            <a:ext cx="1661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0,1 ∙ 0,1 ∙ 0,1  = </a:t>
            </a:r>
            <a:endParaRPr lang="sv-SE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2F528AE8-2019-C448-A75A-594F971EB3D3}"/>
              </a:ext>
            </a:extLst>
          </p:cNvPr>
          <p:cNvSpPr/>
          <p:nvPr/>
        </p:nvSpPr>
        <p:spPr>
          <a:xfrm>
            <a:off x="3060957" y="1480686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0,1</a:t>
            </a:r>
            <a:r>
              <a:rPr lang="de-DE" baseline="30000" dirty="0"/>
              <a:t>3</a:t>
            </a:r>
            <a:r>
              <a:rPr lang="de-DE" dirty="0"/>
              <a:t> = </a:t>
            </a:r>
            <a:endParaRPr lang="sv-SE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73444B39-3DF4-E640-81DB-7A32CD6746F7}"/>
              </a:ext>
            </a:extLst>
          </p:cNvPr>
          <p:cNvSpPr/>
          <p:nvPr/>
        </p:nvSpPr>
        <p:spPr>
          <a:xfrm>
            <a:off x="5277049" y="1453594"/>
            <a:ext cx="750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0,001</a:t>
            </a:r>
            <a:endParaRPr lang="sv-SE" dirty="0"/>
          </a:p>
        </p:txBody>
      </p:sp>
      <p:grpSp>
        <p:nvGrpSpPr>
          <p:cNvPr id="50" name="Grupp 49">
            <a:extLst>
              <a:ext uri="{FF2B5EF4-FFF2-40B4-BE49-F238E27FC236}">
                <a16:creationId xmlns:a16="http://schemas.microsoft.com/office/drawing/2014/main" id="{16BAFCFB-BFA0-2941-855C-E3D7D11469F9}"/>
              </a:ext>
            </a:extLst>
          </p:cNvPr>
          <p:cNvGrpSpPr/>
          <p:nvPr/>
        </p:nvGrpSpPr>
        <p:grpSpPr>
          <a:xfrm>
            <a:off x="3179050" y="2046686"/>
            <a:ext cx="617948" cy="670988"/>
            <a:chOff x="1175953" y="1550590"/>
            <a:chExt cx="617948" cy="670988"/>
          </a:xfrm>
        </p:grpSpPr>
        <p:grpSp>
          <p:nvGrpSpPr>
            <p:cNvPr id="48" name="Grupp 47">
              <a:extLst>
                <a:ext uri="{FF2B5EF4-FFF2-40B4-BE49-F238E27FC236}">
                  <a16:creationId xmlns:a16="http://schemas.microsoft.com/office/drawing/2014/main" id="{3CB80188-0F4E-CA4C-8A49-505456C2452B}"/>
                </a:ext>
              </a:extLst>
            </p:cNvPr>
            <p:cNvGrpSpPr/>
            <p:nvPr/>
          </p:nvGrpSpPr>
          <p:grpSpPr>
            <a:xfrm>
              <a:off x="1175953" y="1550590"/>
              <a:ext cx="493000" cy="670988"/>
              <a:chOff x="1175953" y="1550590"/>
              <a:chExt cx="493000" cy="670988"/>
            </a:xfrm>
          </p:grpSpPr>
          <p:grpSp>
            <p:nvGrpSpPr>
              <p:cNvPr id="42" name="Grupp 41">
                <a:extLst>
                  <a:ext uri="{FF2B5EF4-FFF2-40B4-BE49-F238E27FC236}">
                    <a16:creationId xmlns:a16="http://schemas.microsoft.com/office/drawing/2014/main" id="{FADC0A4D-F720-5D47-9D03-219715CF49FA}"/>
                  </a:ext>
                </a:extLst>
              </p:cNvPr>
              <p:cNvGrpSpPr/>
              <p:nvPr/>
            </p:nvGrpSpPr>
            <p:grpSpPr>
              <a:xfrm>
                <a:off x="1175953" y="1625766"/>
                <a:ext cx="305567" cy="595812"/>
                <a:chOff x="5050072" y="1724904"/>
                <a:chExt cx="305567" cy="595812"/>
              </a:xfrm>
            </p:grpSpPr>
            <p:grpSp>
              <p:nvGrpSpPr>
                <p:cNvPr id="34" name="Grupp 33">
                  <a:extLst>
                    <a:ext uri="{FF2B5EF4-FFF2-40B4-BE49-F238E27FC236}">
                      <a16:creationId xmlns:a16="http://schemas.microsoft.com/office/drawing/2014/main" id="{8A684E45-6227-4C43-9E79-F17509E51974}"/>
                    </a:ext>
                  </a:extLst>
                </p:cNvPr>
                <p:cNvGrpSpPr/>
                <p:nvPr/>
              </p:nvGrpSpPr>
              <p:grpSpPr>
                <a:xfrm>
                  <a:off x="5052013" y="1724904"/>
                  <a:ext cx="303626" cy="595812"/>
                  <a:chOff x="3910286" y="1862153"/>
                  <a:chExt cx="303626" cy="595812"/>
                </a:xfrm>
              </p:grpSpPr>
              <p:sp>
                <p:nvSpPr>
                  <p:cNvPr id="36" name="textruta 35">
                    <a:extLst>
                      <a:ext uri="{FF2B5EF4-FFF2-40B4-BE49-F238E27FC236}">
                        <a16:creationId xmlns:a16="http://schemas.microsoft.com/office/drawing/2014/main" id="{449E1B62-2B78-ED49-942A-91FFFFE1076A}"/>
                      </a:ext>
                    </a:extLst>
                  </p:cNvPr>
                  <p:cNvSpPr txBox="1"/>
                  <p:nvPr/>
                </p:nvSpPr>
                <p:spPr>
                  <a:xfrm>
                    <a:off x="3910286" y="1862153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sp>
                <p:nvSpPr>
                  <p:cNvPr id="37" name="textruta 36">
                    <a:extLst>
                      <a:ext uri="{FF2B5EF4-FFF2-40B4-BE49-F238E27FC236}">
                        <a16:creationId xmlns:a16="http://schemas.microsoft.com/office/drawing/2014/main" id="{4AC25863-3520-6242-96A9-5D7BE41E71EB}"/>
                      </a:ext>
                    </a:extLst>
                  </p:cNvPr>
                  <p:cNvSpPr txBox="1"/>
                  <p:nvPr/>
                </p:nvSpPr>
                <p:spPr>
                  <a:xfrm>
                    <a:off x="3912226" y="2088633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7</a:t>
                    </a:r>
                  </a:p>
                </p:txBody>
              </p:sp>
              <p:cxnSp>
                <p:nvCxnSpPr>
                  <p:cNvPr id="38" name="Rak 37">
                    <a:extLst>
                      <a:ext uri="{FF2B5EF4-FFF2-40B4-BE49-F238E27FC236}">
                        <a16:creationId xmlns:a16="http://schemas.microsoft.com/office/drawing/2014/main" id="{23643454-FF58-704A-8E74-8738A99F21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87288" y="2158527"/>
                    <a:ext cx="150843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" name="Dubbel hakparentes 38">
                  <a:extLst>
                    <a:ext uri="{FF2B5EF4-FFF2-40B4-BE49-F238E27FC236}">
                      <a16:creationId xmlns:a16="http://schemas.microsoft.com/office/drawing/2014/main" id="{5F7176E3-1FE1-EF44-AF01-E0852E6D9751}"/>
                    </a:ext>
                  </a:extLst>
                </p:cNvPr>
                <p:cNvSpPr/>
                <p:nvPr/>
              </p:nvSpPr>
              <p:spPr>
                <a:xfrm>
                  <a:off x="5050072" y="1769976"/>
                  <a:ext cx="303627" cy="502604"/>
                </a:xfrm>
                <a:prstGeom prst="bracketPair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ED376070-F6A6-AA47-9493-60C90344B718}"/>
                  </a:ext>
                </a:extLst>
              </p:cNvPr>
              <p:cNvSpPr/>
              <p:nvPr/>
            </p:nvSpPr>
            <p:spPr>
              <a:xfrm>
                <a:off x="1405739" y="1550590"/>
                <a:ext cx="2632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baseline="30000" dirty="0"/>
                  <a:t>2</a:t>
                </a:r>
                <a:endParaRPr lang="sv-SE" dirty="0"/>
              </a:p>
            </p:txBody>
          </p:sp>
        </p:grpSp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649DFB1B-91E6-C246-A06F-55770E8B2BD4}"/>
                </a:ext>
              </a:extLst>
            </p:cNvPr>
            <p:cNvSpPr/>
            <p:nvPr/>
          </p:nvSpPr>
          <p:spPr>
            <a:xfrm>
              <a:off x="1493819" y="1717316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/>
                <a:t>=</a:t>
              </a:r>
              <a:endParaRPr lang="sv-SE" dirty="0"/>
            </a:p>
          </p:txBody>
        </p:sp>
      </p:grpSp>
      <p:grpSp>
        <p:nvGrpSpPr>
          <p:cNvPr id="63" name="Grupp 62">
            <a:extLst>
              <a:ext uri="{FF2B5EF4-FFF2-40B4-BE49-F238E27FC236}">
                <a16:creationId xmlns:a16="http://schemas.microsoft.com/office/drawing/2014/main" id="{F4D20997-9E20-004F-853F-D1B44FB422E1}"/>
              </a:ext>
            </a:extLst>
          </p:cNvPr>
          <p:cNvGrpSpPr/>
          <p:nvPr/>
        </p:nvGrpSpPr>
        <p:grpSpPr>
          <a:xfrm>
            <a:off x="3756823" y="2053224"/>
            <a:ext cx="818307" cy="662426"/>
            <a:chOff x="1684887" y="1576712"/>
            <a:chExt cx="818307" cy="662426"/>
          </a:xfrm>
        </p:grpSpPr>
        <p:grpSp>
          <p:nvGrpSpPr>
            <p:cNvPr id="61" name="Grupp 60">
              <a:extLst>
                <a:ext uri="{FF2B5EF4-FFF2-40B4-BE49-F238E27FC236}">
                  <a16:creationId xmlns:a16="http://schemas.microsoft.com/office/drawing/2014/main" id="{364C97A4-6457-234F-8037-E1FEEDA83DDE}"/>
                </a:ext>
              </a:extLst>
            </p:cNvPr>
            <p:cNvGrpSpPr/>
            <p:nvPr/>
          </p:nvGrpSpPr>
          <p:grpSpPr>
            <a:xfrm>
              <a:off x="1684887" y="1576712"/>
              <a:ext cx="609741" cy="662426"/>
              <a:chOff x="1684887" y="1576712"/>
              <a:chExt cx="609741" cy="662426"/>
            </a:xfrm>
          </p:grpSpPr>
          <p:grpSp>
            <p:nvGrpSpPr>
              <p:cNvPr id="52" name="Grupp 51">
                <a:extLst>
                  <a:ext uri="{FF2B5EF4-FFF2-40B4-BE49-F238E27FC236}">
                    <a16:creationId xmlns:a16="http://schemas.microsoft.com/office/drawing/2014/main" id="{9A5B15C5-0281-D148-AD59-EAD9B11C512E}"/>
                  </a:ext>
                </a:extLst>
              </p:cNvPr>
              <p:cNvGrpSpPr/>
              <p:nvPr/>
            </p:nvGrpSpPr>
            <p:grpSpPr>
              <a:xfrm>
                <a:off x="1989822" y="1579866"/>
                <a:ext cx="304806" cy="655442"/>
                <a:chOff x="3912970" y="1832155"/>
                <a:chExt cx="304806" cy="655442"/>
              </a:xfrm>
            </p:grpSpPr>
            <p:sp>
              <p:nvSpPr>
                <p:cNvPr id="53" name="textruta 52">
                  <a:extLst>
                    <a:ext uri="{FF2B5EF4-FFF2-40B4-BE49-F238E27FC236}">
                      <a16:creationId xmlns:a16="http://schemas.microsoft.com/office/drawing/2014/main" id="{4F05269E-5E74-6F45-8282-1B4823AB8B53}"/>
                    </a:ext>
                  </a:extLst>
                </p:cNvPr>
                <p:cNvSpPr txBox="1"/>
                <p:nvPr/>
              </p:nvSpPr>
              <p:spPr>
                <a:xfrm>
                  <a:off x="3916090" y="1832155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54" name="textruta 53">
                  <a:extLst>
                    <a:ext uri="{FF2B5EF4-FFF2-40B4-BE49-F238E27FC236}">
                      <a16:creationId xmlns:a16="http://schemas.microsoft.com/office/drawing/2014/main" id="{452814BF-F10D-6840-A58C-8407B720C3FE}"/>
                    </a:ext>
                  </a:extLst>
                </p:cNvPr>
                <p:cNvSpPr txBox="1"/>
                <p:nvPr/>
              </p:nvSpPr>
              <p:spPr>
                <a:xfrm>
                  <a:off x="3912970" y="2118265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7</a:t>
                  </a:r>
                </a:p>
              </p:txBody>
            </p:sp>
            <p:cxnSp>
              <p:nvCxnSpPr>
                <p:cNvPr id="55" name="Rak 54">
                  <a:extLst>
                    <a:ext uri="{FF2B5EF4-FFF2-40B4-BE49-F238E27FC236}">
                      <a16:creationId xmlns:a16="http://schemas.microsoft.com/office/drawing/2014/main" id="{59892FD4-D165-BE4A-B15C-76EDD13C36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87288" y="2158527"/>
                  <a:ext cx="15084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upp 55">
                <a:extLst>
                  <a:ext uri="{FF2B5EF4-FFF2-40B4-BE49-F238E27FC236}">
                    <a16:creationId xmlns:a16="http://schemas.microsoft.com/office/drawing/2014/main" id="{647BF72F-CF43-494F-90B6-879499731ECA}"/>
                  </a:ext>
                </a:extLst>
              </p:cNvPr>
              <p:cNvGrpSpPr/>
              <p:nvPr/>
            </p:nvGrpSpPr>
            <p:grpSpPr>
              <a:xfrm>
                <a:off x="1684887" y="1576712"/>
                <a:ext cx="304993" cy="662426"/>
                <a:chOff x="3906979" y="1825028"/>
                <a:chExt cx="304993" cy="662426"/>
              </a:xfrm>
            </p:grpSpPr>
            <p:sp>
              <p:nvSpPr>
                <p:cNvPr id="57" name="textruta 56">
                  <a:extLst>
                    <a:ext uri="{FF2B5EF4-FFF2-40B4-BE49-F238E27FC236}">
                      <a16:creationId xmlns:a16="http://schemas.microsoft.com/office/drawing/2014/main" id="{FF561160-8ED2-A541-A4B7-A54FA15D5805}"/>
                    </a:ext>
                  </a:extLst>
                </p:cNvPr>
                <p:cNvSpPr txBox="1"/>
                <p:nvPr/>
              </p:nvSpPr>
              <p:spPr>
                <a:xfrm>
                  <a:off x="3910286" y="182502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58" name="textruta 57">
                  <a:extLst>
                    <a:ext uri="{FF2B5EF4-FFF2-40B4-BE49-F238E27FC236}">
                      <a16:creationId xmlns:a16="http://schemas.microsoft.com/office/drawing/2014/main" id="{6E96E03D-D487-6044-B971-349E593CC329}"/>
                    </a:ext>
                  </a:extLst>
                </p:cNvPr>
                <p:cNvSpPr txBox="1"/>
                <p:nvPr/>
              </p:nvSpPr>
              <p:spPr>
                <a:xfrm>
                  <a:off x="3906979" y="211812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7</a:t>
                  </a:r>
                </a:p>
              </p:txBody>
            </p:sp>
            <p:cxnSp>
              <p:nvCxnSpPr>
                <p:cNvPr id="59" name="Rak 58">
                  <a:extLst>
                    <a:ext uri="{FF2B5EF4-FFF2-40B4-BE49-F238E27FC236}">
                      <a16:creationId xmlns:a16="http://schemas.microsoft.com/office/drawing/2014/main" id="{C7F6E36D-A601-6640-8A26-7437FEAAE4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87288" y="2158527"/>
                  <a:ext cx="15084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26BE2586-24FB-DA43-A31C-9A0EE6B168BE}"/>
                  </a:ext>
                </a:extLst>
              </p:cNvPr>
              <p:cNvSpPr/>
              <p:nvPr/>
            </p:nvSpPr>
            <p:spPr>
              <a:xfrm>
                <a:off x="1870633" y="1718082"/>
                <a:ext cx="2423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/>
                  <a:t>∙</a:t>
                </a:r>
                <a:endParaRPr lang="sv-SE" dirty="0"/>
              </a:p>
            </p:txBody>
          </p:sp>
        </p:grpSp>
        <p:sp>
          <p:nvSpPr>
            <p:cNvPr id="62" name="Rektangel 61">
              <a:extLst>
                <a:ext uri="{FF2B5EF4-FFF2-40B4-BE49-F238E27FC236}">
                  <a16:creationId xmlns:a16="http://schemas.microsoft.com/office/drawing/2014/main" id="{EB450370-C194-DE40-9DFC-4E8D9ECDC513}"/>
                </a:ext>
              </a:extLst>
            </p:cNvPr>
            <p:cNvSpPr/>
            <p:nvPr/>
          </p:nvSpPr>
          <p:spPr>
            <a:xfrm>
              <a:off x="2203112" y="1710887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/>
                <a:t>=</a:t>
              </a:r>
              <a:endParaRPr lang="sv-SE" dirty="0"/>
            </a:p>
          </p:txBody>
        </p:sp>
      </p:grpSp>
      <p:grpSp>
        <p:nvGrpSpPr>
          <p:cNvPr id="65" name="Grupp 64">
            <a:extLst>
              <a:ext uri="{FF2B5EF4-FFF2-40B4-BE49-F238E27FC236}">
                <a16:creationId xmlns:a16="http://schemas.microsoft.com/office/drawing/2014/main" id="{915FC661-4560-C149-9B37-A8577D91F0E0}"/>
              </a:ext>
            </a:extLst>
          </p:cNvPr>
          <p:cNvGrpSpPr/>
          <p:nvPr/>
        </p:nvGrpSpPr>
        <p:grpSpPr>
          <a:xfrm>
            <a:off x="4575910" y="2028746"/>
            <a:ext cx="880941" cy="672815"/>
            <a:chOff x="6351339" y="2893429"/>
            <a:chExt cx="880941" cy="672815"/>
          </a:xfrm>
        </p:grpSpPr>
        <p:sp>
          <p:nvSpPr>
            <p:cNvPr id="66" name="textruta 65">
              <a:extLst>
                <a:ext uri="{FF2B5EF4-FFF2-40B4-BE49-F238E27FC236}">
                  <a16:creationId xmlns:a16="http://schemas.microsoft.com/office/drawing/2014/main" id="{93B63742-3979-BE4F-8E52-3A4BCC35AF1D}"/>
                </a:ext>
              </a:extLst>
            </p:cNvPr>
            <p:cNvSpPr txBox="1"/>
            <p:nvPr/>
          </p:nvSpPr>
          <p:spPr>
            <a:xfrm>
              <a:off x="6932649" y="3038194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67" name="Grupp 66">
              <a:extLst>
                <a:ext uri="{FF2B5EF4-FFF2-40B4-BE49-F238E27FC236}">
                  <a16:creationId xmlns:a16="http://schemas.microsoft.com/office/drawing/2014/main" id="{4AF44A2F-2EAA-7C4D-BEB5-2E13F4EBDDC3}"/>
                </a:ext>
              </a:extLst>
            </p:cNvPr>
            <p:cNvGrpSpPr/>
            <p:nvPr/>
          </p:nvGrpSpPr>
          <p:grpSpPr>
            <a:xfrm>
              <a:off x="6351339" y="2893429"/>
              <a:ext cx="648152" cy="672815"/>
              <a:chOff x="3840677" y="1845346"/>
              <a:chExt cx="648152" cy="672815"/>
            </a:xfrm>
          </p:grpSpPr>
          <p:sp>
            <p:nvSpPr>
              <p:cNvPr id="68" name="textruta 67">
                <a:extLst>
                  <a:ext uri="{FF2B5EF4-FFF2-40B4-BE49-F238E27FC236}">
                    <a16:creationId xmlns:a16="http://schemas.microsoft.com/office/drawing/2014/main" id="{F629E2AA-006B-4E49-BDB8-0960A3C95C81}"/>
                  </a:ext>
                </a:extLst>
              </p:cNvPr>
              <p:cNvSpPr txBox="1"/>
              <p:nvPr/>
            </p:nvSpPr>
            <p:spPr>
              <a:xfrm>
                <a:off x="3906618" y="1845346"/>
                <a:ext cx="5822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 </a:t>
                </a:r>
                <a:r>
                  <a:rPr lang="is-IS" dirty="0"/>
                  <a:t>∙ </a:t>
                </a:r>
                <a:r>
                  <a:rPr lang="sv-SE" dirty="0"/>
                  <a:t>3</a:t>
                </a:r>
              </a:p>
            </p:txBody>
          </p:sp>
          <p:sp>
            <p:nvSpPr>
              <p:cNvPr id="69" name="textruta 68">
                <a:extLst>
                  <a:ext uri="{FF2B5EF4-FFF2-40B4-BE49-F238E27FC236}">
                    <a16:creationId xmlns:a16="http://schemas.microsoft.com/office/drawing/2014/main" id="{60F4371B-16A1-FB41-8112-AD8A136CC84A}"/>
                  </a:ext>
                </a:extLst>
              </p:cNvPr>
              <p:cNvSpPr txBox="1"/>
              <p:nvPr/>
            </p:nvSpPr>
            <p:spPr>
              <a:xfrm>
                <a:off x="3840677" y="2148829"/>
                <a:ext cx="635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 7</a:t>
                </a:r>
                <a:r>
                  <a:rPr lang="is-IS" dirty="0"/>
                  <a:t> ∙ </a:t>
                </a:r>
                <a:r>
                  <a:rPr lang="sv-SE" dirty="0"/>
                  <a:t>7</a:t>
                </a:r>
              </a:p>
            </p:txBody>
          </p:sp>
          <p:cxnSp>
            <p:nvCxnSpPr>
              <p:cNvPr id="70" name="Rak 69">
                <a:extLst>
                  <a:ext uri="{FF2B5EF4-FFF2-40B4-BE49-F238E27FC236}">
                    <a16:creationId xmlns:a16="http://schemas.microsoft.com/office/drawing/2014/main" id="{7F4312D8-1D6F-384E-8294-A23B6A91D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7419" y="2183662"/>
                <a:ext cx="55944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" name="Grupp 70">
            <a:extLst>
              <a:ext uri="{FF2B5EF4-FFF2-40B4-BE49-F238E27FC236}">
                <a16:creationId xmlns:a16="http://schemas.microsoft.com/office/drawing/2014/main" id="{575B5B65-F077-5D4C-B920-295933554B75}"/>
              </a:ext>
            </a:extLst>
          </p:cNvPr>
          <p:cNvGrpSpPr/>
          <p:nvPr/>
        </p:nvGrpSpPr>
        <p:grpSpPr>
          <a:xfrm>
            <a:off x="5385909" y="2037962"/>
            <a:ext cx="418704" cy="687270"/>
            <a:chOff x="3885912" y="1817187"/>
            <a:chExt cx="418704" cy="687270"/>
          </a:xfrm>
        </p:grpSpPr>
        <p:sp>
          <p:nvSpPr>
            <p:cNvPr id="72" name="textruta 71">
              <a:extLst>
                <a:ext uri="{FF2B5EF4-FFF2-40B4-BE49-F238E27FC236}">
                  <a16:creationId xmlns:a16="http://schemas.microsoft.com/office/drawing/2014/main" id="{C432D8F6-08E9-2E44-B58E-CD3BA8DE2926}"/>
                </a:ext>
              </a:extLst>
            </p:cNvPr>
            <p:cNvSpPr txBox="1"/>
            <p:nvPr/>
          </p:nvSpPr>
          <p:spPr>
            <a:xfrm>
              <a:off x="3957522" y="181718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9</a:t>
              </a:r>
            </a:p>
          </p:txBody>
        </p:sp>
        <p:sp>
          <p:nvSpPr>
            <p:cNvPr id="73" name="textruta 72">
              <a:extLst>
                <a:ext uri="{FF2B5EF4-FFF2-40B4-BE49-F238E27FC236}">
                  <a16:creationId xmlns:a16="http://schemas.microsoft.com/office/drawing/2014/main" id="{CDEECE6B-DD27-0A4E-8771-26CD77EC4047}"/>
                </a:ext>
              </a:extLst>
            </p:cNvPr>
            <p:cNvSpPr txBox="1"/>
            <p:nvPr/>
          </p:nvSpPr>
          <p:spPr>
            <a:xfrm>
              <a:off x="3885912" y="213512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49</a:t>
              </a:r>
            </a:p>
          </p:txBody>
        </p:sp>
        <p:cxnSp>
          <p:nvCxnSpPr>
            <p:cNvPr id="74" name="Rak 73">
              <a:extLst>
                <a:ext uri="{FF2B5EF4-FFF2-40B4-BE49-F238E27FC236}">
                  <a16:creationId xmlns:a16="http://schemas.microsoft.com/office/drawing/2014/main" id="{1EA2A95F-8294-9342-B616-F22B687CC386}"/>
                </a:ext>
              </a:extLst>
            </p:cNvPr>
            <p:cNvCxnSpPr>
              <a:cxnSpLocks/>
            </p:cNvCxnSpPr>
            <p:nvPr/>
          </p:nvCxnSpPr>
          <p:spPr>
            <a:xfrm>
              <a:off x="3987288" y="2158527"/>
              <a:ext cx="224684" cy="1987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ktangel 75">
            <a:extLst>
              <a:ext uri="{FF2B5EF4-FFF2-40B4-BE49-F238E27FC236}">
                <a16:creationId xmlns:a16="http://schemas.microsoft.com/office/drawing/2014/main" id="{26EFDF86-A20E-1943-BADF-8E01B689F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0991" y="3836436"/>
            <a:ext cx="809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9 0 + 3</a:t>
            </a:r>
            <a:endParaRPr lang="sv-SE" dirty="0"/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AFDE81A4-40D0-2D42-B91F-CF4A83802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975" y="4531159"/>
            <a:ext cx="11208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 + 8 / 4 =</a:t>
            </a:r>
            <a:endParaRPr lang="sv-SE" dirty="0"/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2E39D083-12AF-564F-9BE2-07B200595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686" y="4531159"/>
            <a:ext cx="6399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 + 2</a:t>
            </a:r>
            <a:endParaRPr lang="sv-SE" dirty="0"/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9A2D8E9E-97A5-4B4C-BA25-8850F9295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371" y="5188046"/>
            <a:ext cx="8691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7</a:t>
            </a:r>
            <a:r>
              <a:rPr lang="de-DE" baseline="30000" dirty="0"/>
              <a:t>2 </a:t>
            </a:r>
            <a:r>
              <a:rPr lang="de-DE" dirty="0"/>
              <a:t>− 5 =</a:t>
            </a:r>
            <a:endParaRPr lang="sv-SE" dirty="0"/>
          </a:p>
        </p:txBody>
      </p:sp>
      <p:grpSp>
        <p:nvGrpSpPr>
          <p:cNvPr id="82" name="Grupp 81">
            <a:extLst>
              <a:ext uri="{FF2B5EF4-FFF2-40B4-BE49-F238E27FC236}">
                <a16:creationId xmlns:a16="http://schemas.microsoft.com/office/drawing/2014/main" id="{FDB34C0F-64A5-7F47-BDE4-611FFA3BBF7A}"/>
              </a:ext>
            </a:extLst>
          </p:cNvPr>
          <p:cNvGrpSpPr/>
          <p:nvPr/>
        </p:nvGrpSpPr>
        <p:grpSpPr>
          <a:xfrm>
            <a:off x="561092" y="5709100"/>
            <a:ext cx="797013" cy="707648"/>
            <a:chOff x="3822298" y="1812421"/>
            <a:chExt cx="797013" cy="707648"/>
          </a:xfrm>
        </p:grpSpPr>
        <p:sp>
          <p:nvSpPr>
            <p:cNvPr id="83" name="textruta 82">
              <a:extLst>
                <a:ext uri="{FF2B5EF4-FFF2-40B4-BE49-F238E27FC236}">
                  <a16:creationId xmlns:a16="http://schemas.microsoft.com/office/drawing/2014/main" id="{843EE80A-7156-9C43-A76E-DD885E808F47}"/>
                </a:ext>
              </a:extLst>
            </p:cNvPr>
            <p:cNvSpPr txBox="1"/>
            <p:nvPr/>
          </p:nvSpPr>
          <p:spPr>
            <a:xfrm>
              <a:off x="3829371" y="1812421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2</a:t>
              </a:r>
              <a:r>
                <a:rPr lang="sv-SE" baseline="30000" dirty="0"/>
                <a:t>3</a:t>
              </a:r>
              <a:r>
                <a:rPr lang="sv-SE" dirty="0"/>
                <a:t> </a:t>
              </a:r>
              <a:r>
                <a:rPr lang="is-IS" dirty="0"/>
                <a:t>∙ </a:t>
              </a:r>
              <a:r>
                <a:rPr lang="sv-SE" dirty="0"/>
                <a:t>6</a:t>
              </a:r>
            </a:p>
          </p:txBody>
        </p:sp>
        <p:sp>
          <p:nvSpPr>
            <p:cNvPr id="84" name="textruta 83">
              <a:extLst>
                <a:ext uri="{FF2B5EF4-FFF2-40B4-BE49-F238E27FC236}">
                  <a16:creationId xmlns:a16="http://schemas.microsoft.com/office/drawing/2014/main" id="{A2DABA9D-114D-7C45-8695-97DDF0DF5103}"/>
                </a:ext>
              </a:extLst>
            </p:cNvPr>
            <p:cNvSpPr txBox="1"/>
            <p:nvPr/>
          </p:nvSpPr>
          <p:spPr>
            <a:xfrm>
              <a:off x="3822298" y="2150737"/>
              <a:ext cx="797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1</a:t>
              </a:r>
              <a:r>
                <a:rPr lang="sv-SE" baseline="30000" dirty="0"/>
                <a:t>4</a:t>
              </a:r>
              <a:r>
                <a:rPr lang="is-IS" dirty="0"/>
                <a:t> + </a:t>
              </a:r>
              <a:r>
                <a:rPr lang="sv-SE" dirty="0"/>
                <a:t>3</a:t>
              </a:r>
              <a:r>
                <a:rPr lang="sv-SE" baseline="30000" dirty="0"/>
                <a:t>2</a:t>
              </a:r>
            </a:p>
          </p:txBody>
        </p:sp>
        <p:cxnSp>
          <p:nvCxnSpPr>
            <p:cNvPr id="85" name="Rak 84">
              <a:extLst>
                <a:ext uri="{FF2B5EF4-FFF2-40B4-BE49-F238E27FC236}">
                  <a16:creationId xmlns:a16="http://schemas.microsoft.com/office/drawing/2014/main" id="{9A3F6AC7-9D73-4847-9C3B-2FD53F36BA9D}"/>
                </a:ext>
              </a:extLst>
            </p:cNvPr>
            <p:cNvCxnSpPr>
              <a:cxnSpLocks/>
            </p:cNvCxnSpPr>
            <p:nvPr/>
          </p:nvCxnSpPr>
          <p:spPr>
            <a:xfrm>
              <a:off x="3877419" y="2183662"/>
              <a:ext cx="55944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upp 85">
            <a:extLst>
              <a:ext uri="{FF2B5EF4-FFF2-40B4-BE49-F238E27FC236}">
                <a16:creationId xmlns:a16="http://schemas.microsoft.com/office/drawing/2014/main" id="{B88BC6A1-B771-3F4D-B720-361BB5866B15}"/>
              </a:ext>
            </a:extLst>
          </p:cNvPr>
          <p:cNvGrpSpPr/>
          <p:nvPr/>
        </p:nvGrpSpPr>
        <p:grpSpPr>
          <a:xfrm>
            <a:off x="4265371" y="5709100"/>
            <a:ext cx="852464" cy="672815"/>
            <a:chOff x="6351339" y="2893429"/>
            <a:chExt cx="852464" cy="672815"/>
          </a:xfrm>
        </p:grpSpPr>
        <p:sp>
          <p:nvSpPr>
            <p:cNvPr id="87" name="textruta 86">
              <a:extLst>
                <a:ext uri="{FF2B5EF4-FFF2-40B4-BE49-F238E27FC236}">
                  <a16:creationId xmlns:a16="http://schemas.microsoft.com/office/drawing/2014/main" id="{9FAD7CDF-03C4-9A48-B021-1AB4A6ABD9A3}"/>
                </a:ext>
              </a:extLst>
            </p:cNvPr>
            <p:cNvSpPr txBox="1"/>
            <p:nvPr/>
          </p:nvSpPr>
          <p:spPr>
            <a:xfrm>
              <a:off x="6904172" y="304707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88" name="Grupp 87">
              <a:extLst>
                <a:ext uri="{FF2B5EF4-FFF2-40B4-BE49-F238E27FC236}">
                  <a16:creationId xmlns:a16="http://schemas.microsoft.com/office/drawing/2014/main" id="{667DF625-2771-4D4E-A88B-9D60DCD2466C}"/>
                </a:ext>
              </a:extLst>
            </p:cNvPr>
            <p:cNvGrpSpPr/>
            <p:nvPr/>
          </p:nvGrpSpPr>
          <p:grpSpPr>
            <a:xfrm>
              <a:off x="6351339" y="2893429"/>
              <a:ext cx="692818" cy="672815"/>
              <a:chOff x="3840677" y="1845346"/>
              <a:chExt cx="692818" cy="672815"/>
            </a:xfrm>
          </p:grpSpPr>
          <p:sp>
            <p:nvSpPr>
              <p:cNvPr id="89" name="textruta 88">
                <a:extLst>
                  <a:ext uri="{FF2B5EF4-FFF2-40B4-BE49-F238E27FC236}">
                    <a16:creationId xmlns:a16="http://schemas.microsoft.com/office/drawing/2014/main" id="{A49F25CE-DE9A-4845-821A-D79709E5CD9A}"/>
                  </a:ext>
                </a:extLst>
              </p:cNvPr>
              <p:cNvSpPr txBox="1"/>
              <p:nvPr/>
            </p:nvSpPr>
            <p:spPr>
              <a:xfrm>
                <a:off x="3906618" y="1845346"/>
                <a:ext cx="5822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8 </a:t>
                </a:r>
                <a:r>
                  <a:rPr lang="is-IS" dirty="0"/>
                  <a:t>∙ </a:t>
                </a:r>
                <a:r>
                  <a:rPr lang="sv-SE" dirty="0"/>
                  <a:t>6</a:t>
                </a:r>
              </a:p>
            </p:txBody>
          </p:sp>
          <p:sp>
            <p:nvSpPr>
              <p:cNvPr id="90" name="textruta 89">
                <a:extLst>
                  <a:ext uri="{FF2B5EF4-FFF2-40B4-BE49-F238E27FC236}">
                    <a16:creationId xmlns:a16="http://schemas.microsoft.com/office/drawing/2014/main" id="{502E9705-AB6E-954D-BD44-A1B907718644}"/>
                  </a:ext>
                </a:extLst>
              </p:cNvPr>
              <p:cNvSpPr txBox="1"/>
              <p:nvPr/>
            </p:nvSpPr>
            <p:spPr>
              <a:xfrm>
                <a:off x="3840677" y="2148829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 1</a:t>
                </a:r>
                <a:r>
                  <a:rPr lang="is-IS" dirty="0"/>
                  <a:t> + </a:t>
                </a:r>
                <a:r>
                  <a:rPr lang="sv-SE" dirty="0"/>
                  <a:t>9</a:t>
                </a:r>
              </a:p>
            </p:txBody>
          </p:sp>
          <p:cxnSp>
            <p:nvCxnSpPr>
              <p:cNvPr id="91" name="Rak 90">
                <a:extLst>
                  <a:ext uri="{FF2B5EF4-FFF2-40B4-BE49-F238E27FC236}">
                    <a16:creationId xmlns:a16="http://schemas.microsoft.com/office/drawing/2014/main" id="{B2D376A7-7B3B-3E40-9C2D-8468E2E58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7419" y="2183662"/>
                <a:ext cx="55944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upp 93">
            <a:extLst>
              <a:ext uri="{FF2B5EF4-FFF2-40B4-BE49-F238E27FC236}">
                <a16:creationId xmlns:a16="http://schemas.microsoft.com/office/drawing/2014/main" id="{2926A811-A1AC-A746-B101-C45862F20DED}"/>
              </a:ext>
            </a:extLst>
          </p:cNvPr>
          <p:cNvGrpSpPr/>
          <p:nvPr/>
        </p:nvGrpSpPr>
        <p:grpSpPr>
          <a:xfrm>
            <a:off x="5090204" y="5711008"/>
            <a:ext cx="561895" cy="670907"/>
            <a:chOff x="3874968" y="1845346"/>
            <a:chExt cx="561895" cy="670907"/>
          </a:xfrm>
        </p:grpSpPr>
        <p:sp>
          <p:nvSpPr>
            <p:cNvPr id="95" name="textruta 94">
              <a:extLst>
                <a:ext uri="{FF2B5EF4-FFF2-40B4-BE49-F238E27FC236}">
                  <a16:creationId xmlns:a16="http://schemas.microsoft.com/office/drawing/2014/main" id="{86FFB2C5-AF6F-284C-AB55-52258F21C345}"/>
                </a:ext>
              </a:extLst>
            </p:cNvPr>
            <p:cNvSpPr txBox="1"/>
            <p:nvPr/>
          </p:nvSpPr>
          <p:spPr>
            <a:xfrm>
              <a:off x="3906618" y="18453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48</a:t>
              </a:r>
            </a:p>
          </p:txBody>
        </p:sp>
        <p:sp>
          <p:nvSpPr>
            <p:cNvPr id="96" name="textruta 95">
              <a:extLst>
                <a:ext uri="{FF2B5EF4-FFF2-40B4-BE49-F238E27FC236}">
                  <a16:creationId xmlns:a16="http://schemas.microsoft.com/office/drawing/2014/main" id="{1BF23EDB-6E18-0746-9E75-B5C3EE261CA9}"/>
                </a:ext>
              </a:extLst>
            </p:cNvPr>
            <p:cNvSpPr txBox="1"/>
            <p:nvPr/>
          </p:nvSpPr>
          <p:spPr>
            <a:xfrm>
              <a:off x="3874968" y="2146921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 10</a:t>
              </a:r>
            </a:p>
          </p:txBody>
        </p:sp>
        <p:cxnSp>
          <p:nvCxnSpPr>
            <p:cNvPr id="97" name="Rak 96">
              <a:extLst>
                <a:ext uri="{FF2B5EF4-FFF2-40B4-BE49-F238E27FC236}">
                  <a16:creationId xmlns:a16="http://schemas.microsoft.com/office/drawing/2014/main" id="{61249DD4-8B64-F54B-BEB4-431282AA13CA}"/>
                </a:ext>
              </a:extLst>
            </p:cNvPr>
            <p:cNvCxnSpPr>
              <a:cxnSpLocks/>
            </p:cNvCxnSpPr>
            <p:nvPr/>
          </p:nvCxnSpPr>
          <p:spPr>
            <a:xfrm>
              <a:off x="3877419" y="2183662"/>
              <a:ext cx="55944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ktangel 97">
            <a:extLst>
              <a:ext uri="{FF2B5EF4-FFF2-40B4-BE49-F238E27FC236}">
                <a16:creationId xmlns:a16="http://schemas.microsoft.com/office/drawing/2014/main" id="{7183DA79-A2E8-B148-8048-1B4E62B0D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238" y="5827917"/>
            <a:ext cx="529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4,8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8" grpId="0"/>
      <p:bldP spid="9" grpId="0"/>
      <p:bldP spid="10" grpId="0"/>
      <p:bldP spid="17" grpId="0"/>
      <p:bldP spid="19" grpId="0"/>
      <p:bldP spid="24" grpId="0"/>
      <p:bldP spid="25" grpId="0"/>
      <p:bldP spid="26" grpId="0"/>
      <p:bldP spid="27" grpId="0"/>
      <p:bldP spid="2" grpId="0"/>
      <p:bldP spid="28" grpId="0"/>
      <p:bldP spid="3" grpId="0"/>
      <p:bldP spid="12" grpId="0"/>
      <p:bldP spid="13" grpId="0"/>
      <p:bldP spid="29" grpId="0"/>
      <p:bldP spid="30" grpId="0"/>
      <p:bldP spid="31" grpId="0"/>
      <p:bldP spid="76" grpId="0"/>
      <p:bldP spid="77" grpId="0"/>
      <p:bldP spid="78" grpId="0"/>
      <p:bldP spid="79" grpId="0"/>
      <p:bldP spid="98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15481</TotalTime>
  <Words>169</Words>
  <Application>Microsoft Macintosh PowerPoint</Application>
  <PresentationFormat>Bildspel på skärmen (4:3)</PresentationFormat>
  <Paragraphs>64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Microsoft Office User</cp:lastModifiedBy>
  <cp:revision>153</cp:revision>
  <dcterms:created xsi:type="dcterms:W3CDTF">2017-04-10T07:17:33Z</dcterms:created>
  <dcterms:modified xsi:type="dcterms:W3CDTF">2018-08-02T15:05:56Z</dcterms:modified>
</cp:coreProperties>
</file>