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58" r:id="rId15"/>
    <p:sldId id="263" r:id="rId16"/>
    <p:sldId id="271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424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689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65823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7147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53253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844443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0281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80235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644729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4539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70752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169340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97289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45530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3181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85739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59040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831109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79156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71521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21517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9086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123872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91389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95468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180430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37270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69052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00753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8384239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80240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3879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2425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1271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697934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05327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759735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23711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72230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528436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588427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49977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84792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4057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785280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7242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4876074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57562632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80090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14196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74482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60452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347105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7950510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6390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115096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2093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47844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393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850568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0210505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56272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2426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27132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71993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2434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7501061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03640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0536319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8648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05129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09813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92873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207668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45110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56131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59315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02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934961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09262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8206945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3316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96316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2040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57830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51948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92000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67772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9027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51607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7672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944142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416096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06054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3388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10184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17748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617045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04568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3590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4993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36452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90259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3464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954897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49216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24439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4896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906898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189119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72459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63093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2464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53068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996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960395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329905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847882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7279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7328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190828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3677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8398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16709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04268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96525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919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214430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3847066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41729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8021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72986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8443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049817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68362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40859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5325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0478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4436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4583553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137245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83600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585633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144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2933964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0179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72288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25476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26393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66416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25422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5997040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842782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70846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0852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9-08-08 kl. 14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440" y="-91752"/>
            <a:ext cx="16044424" cy="99371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381000" y="2284412"/>
            <a:ext cx="12098064" cy="30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/>
              <a:t>Du vaknar </a:t>
            </a:r>
            <a:r>
              <a:rPr lang="sv-SE" sz="3600" dirty="0" err="1"/>
              <a:t>pa</a:t>
            </a:r>
            <a:r>
              <a:rPr lang="sv-SE" sz="3600" dirty="0"/>
              <a:t>̊ morgonen, kliver upp ur </a:t>
            </a:r>
            <a:r>
              <a:rPr lang="sv-SE" sz="3600" dirty="0" err="1"/>
              <a:t>sängen</a:t>
            </a:r>
            <a:r>
              <a:rPr lang="sv-SE" sz="3600" dirty="0"/>
              <a:t> och </a:t>
            </a:r>
            <a:r>
              <a:rPr lang="sv-SE" sz="3600" dirty="0" err="1"/>
              <a:t>börjar</a:t>
            </a:r>
            <a:r>
              <a:rPr lang="sv-SE" sz="3600" dirty="0"/>
              <a:t> </a:t>
            </a:r>
            <a:r>
              <a:rPr lang="sv-SE" sz="3600" dirty="0" err="1"/>
              <a:t>ga</a:t>
            </a:r>
            <a:r>
              <a:rPr lang="sv-SE" sz="3600" dirty="0"/>
              <a:t>̊. Det </a:t>
            </a:r>
            <a:r>
              <a:rPr lang="sv-SE" sz="3600" dirty="0" err="1"/>
              <a:t>är</a:t>
            </a:r>
            <a:r>
              <a:rPr lang="sv-SE" sz="3600" dirty="0"/>
              <a:t> inget konstigt med det. Dag efter dag och </a:t>
            </a:r>
            <a:r>
              <a:rPr lang="sv-SE" sz="3600" dirty="0" err="1"/>
              <a:t>år</a:t>
            </a:r>
            <a:r>
              <a:rPr lang="sv-SE" sz="3600" dirty="0"/>
              <a:t> efter </a:t>
            </a:r>
            <a:r>
              <a:rPr lang="sv-SE" sz="3600" dirty="0" err="1"/>
              <a:t>år</a:t>
            </a:r>
            <a:r>
              <a:rPr lang="sv-SE" sz="3600" dirty="0"/>
              <a:t> </a:t>
            </a:r>
            <a:r>
              <a:rPr lang="sv-SE" sz="3600" dirty="0" err="1"/>
              <a:t>går</a:t>
            </a:r>
            <a:r>
              <a:rPr lang="sv-SE" sz="3600" dirty="0"/>
              <a:t> du en massa steg utan att </a:t>
            </a:r>
            <a:r>
              <a:rPr lang="sv-SE" sz="3600" dirty="0" err="1"/>
              <a:t>tänka</a:t>
            </a:r>
            <a:r>
              <a:rPr lang="sv-SE" sz="3600" dirty="0"/>
              <a:t> </a:t>
            </a:r>
            <a:r>
              <a:rPr lang="sv-SE" sz="3600" dirty="0" err="1"/>
              <a:t>pa</a:t>
            </a:r>
            <a:r>
              <a:rPr lang="sv-SE" sz="3600" dirty="0"/>
              <a:t>̊ det. Det blir </a:t>
            </a:r>
            <a:r>
              <a:rPr lang="sv-SE" sz="3600" dirty="0" err="1"/>
              <a:t>väldigt</a:t>
            </a:r>
            <a:r>
              <a:rPr lang="sv-SE" sz="3600" dirty="0"/>
              <a:t> </a:t>
            </a:r>
            <a:r>
              <a:rPr lang="sv-SE" sz="3600" dirty="0" err="1"/>
              <a:t>många</a:t>
            </a:r>
            <a:r>
              <a:rPr lang="sv-SE" sz="3600" dirty="0"/>
              <a:t> steg om du skulle </a:t>
            </a:r>
            <a:r>
              <a:rPr lang="sv-SE" sz="3600" dirty="0" err="1" smtClean="0"/>
              <a:t>räkna</a:t>
            </a:r>
            <a:r>
              <a:rPr lang="sv-SE" sz="3600" dirty="0" smtClean="0"/>
              <a:t>. Hur långt tror du att du går under ett helt liv? Jämför med jordens omkrets. </a:t>
            </a:r>
            <a:endParaRPr lang="sv-SE" sz="3600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/>
          </p:cNvSpPr>
          <p:nvPr/>
        </p:nvSpPr>
        <p:spPr bwMode="auto">
          <a:xfrm>
            <a:off x="381000" y="1347788"/>
            <a:ext cx="5976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långt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går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du?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Bildobjekt 1" descr="Skärmavbild 2019-08-08 kl. 14.4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0" y="5380856"/>
            <a:ext cx="6120680" cy="40617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741363" y="2428875"/>
            <a:ext cx="11449050" cy="63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utgår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från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vigår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5 000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steg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/dag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och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varje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steg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0,5 m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långa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betyder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per dag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5 000 · 0,5 m = 2 500 m = 2,5 km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Per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då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2,5 · 365 km ≈ 900 km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Om vi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räknar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med en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livslängd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80 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innebär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går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80 · 900 km = 72 000 km = 7 200 mil under </a:t>
            </a:r>
            <a:r>
              <a:rPr lang="en-US" sz="36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ett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liv.</a:t>
            </a:r>
          </a:p>
          <a:p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motsvarar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7 200 / 4 000 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varv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≈ 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varv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runt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jorden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  </a:t>
            </a:r>
            <a:endParaRPr lang="en-US" sz="3600" b="1" dirty="0">
              <a:solidFill>
                <a:srgbClr val="D90B00"/>
              </a:solidFill>
              <a:ea typeface="ＭＳ Ｐゴシック" charset="0"/>
              <a:cs typeface="ＭＳ Ｐゴシック" charset="0"/>
            </a:endParaRPr>
          </a:p>
          <a:p>
            <a:endParaRPr lang="en-US" sz="3600" dirty="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endParaRPr lang="en-US" sz="12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långt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går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du?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Pages>0</Pages>
  <Words>104</Words>
  <Characters>0</Characters>
  <Application>Microsoft Macintosh PowerPoint</Application>
  <PresentationFormat>Anpassad</PresentationFormat>
  <Lines>0</Lines>
  <Paragraphs>15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17" baseType="lpstr"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10</cp:revision>
  <dcterms:modified xsi:type="dcterms:W3CDTF">2019-08-08T12:54:54Z</dcterms:modified>
  <cp:category/>
</cp:coreProperties>
</file>