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  <p:sldMasterId id="2147483662" r:id="rId14"/>
  </p:sldMasterIdLst>
  <p:sldIdLst>
    <p:sldId id="258" r:id="rId15"/>
    <p:sldId id="263" r:id="rId16"/>
    <p:sldId id="271" r:id="rId17"/>
    <p:sldId id="272" r:id="rId18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85" d="100"/>
          <a:sy n="85" d="100"/>
        </p:scale>
        <p:origin x="1912" y="184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424768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182658237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75371472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86532532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78444434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9902811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83802353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599644729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045393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72707525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51693409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0297289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52455309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84131817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411985739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48590406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8311093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93791565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30715215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689215175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4790864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51238729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4691389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907954680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46180430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08372709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4279690525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08007534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83842392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17802401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5538798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09124257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671271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4697934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65053271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117597351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37237111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02722301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677528436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25588427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4499776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308847921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574057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267785280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547242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48760743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57562632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20800901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03141968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97744825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10360452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04347105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79505103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6163907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735115096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08392093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732478447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5153939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68505683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00210505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56562727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6624264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4727132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06271993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292434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750106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0503640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0536319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786488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6705129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335309813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68192873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7207668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5745110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9956131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9593151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2402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8934961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9009262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8206945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1723316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2296316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82502040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8957830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9051948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79920005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59677725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0229027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0351607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37672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3944142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1416096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2806054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9233884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410810184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73177487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6617045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22045681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130359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73049938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51836452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902598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934647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29548972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68492164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6724439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740248965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41906898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41891196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597245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929630935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4532464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52530682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099681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19603952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53299058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23847882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79872794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587732895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161190828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043677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8983985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55167096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39042684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068965257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2691927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0214430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38470661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77417292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285480214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3570729863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308443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570498176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50683624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82408595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53853259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375204784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244367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45835539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91372455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09836002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50585633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352144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29339643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30101796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0722881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718254764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03263931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64664164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725422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59970401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>
              <a:sym typeface="Gill Sans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8427822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53708464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460852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525" y="-379413"/>
            <a:ext cx="17459325" cy="1016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381000" y="2284413"/>
            <a:ext cx="572770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En miljon är ett stort tal. Men hur stort? Hur lång tid tar det egentligen att räkna till en miljon? Och hur lång tid tar det att räkna till en miljard?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438" y="5884863"/>
            <a:ext cx="3175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AutoShape 3"/>
          <p:cNvSpPr>
            <a:spLocks/>
          </p:cNvSpPr>
          <p:nvPr/>
        </p:nvSpPr>
        <p:spPr bwMode="auto">
          <a:xfrm>
            <a:off x="6573838" y="2139950"/>
            <a:ext cx="5994400" cy="3644900"/>
          </a:xfrm>
          <a:prstGeom prst="wedgeEllipseCallout">
            <a:avLst>
              <a:gd name="adj1" fmla="val -48597"/>
              <a:gd name="adj2" fmla="val 51088"/>
            </a:avLst>
          </a:prstGeom>
          <a:solidFill>
            <a:schemeClr val="accent1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charset="0"/>
                <a:cs typeface="Gill Sans" charset="0"/>
              </a:rPr>
              <a:t>1, 2, 3, 4, </a:t>
            </a:r>
          </a:p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charset="0"/>
                <a:cs typeface="Gill Sans" charset="0"/>
              </a:rPr>
              <a:t>5, 6, 7, 8, 9, 10, 11, 12, 13,14,15,16,17,18,19, 20, 21, 22, 23, 24, 25, 26, 27, 28, 29, 30, 31...</a:t>
            </a:r>
          </a:p>
        </p:txBody>
      </p:sp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9" t="30188" r="4716" b="32704"/>
          <a:stretch>
            <a:fillRect/>
          </a:stretch>
        </p:blipFill>
        <p:spPr bwMode="auto">
          <a:xfrm>
            <a:off x="10287000" y="139700"/>
            <a:ext cx="24225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2"/>
          <p:cNvSpPr>
            <a:spLocks/>
          </p:cNvSpPr>
          <p:nvPr/>
        </p:nvSpPr>
        <p:spPr bwMode="auto">
          <a:xfrm>
            <a:off x="381000" y="1347788"/>
            <a:ext cx="59769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4500" b="1">
                <a:solidFill>
                  <a:srgbClr val="826F36"/>
                </a:solidFill>
                <a:ea typeface="ＭＳ Ｐゴシック" charset="0"/>
                <a:cs typeface="ＭＳ Ｐゴシック" charset="0"/>
              </a:rPr>
              <a:t>Räkna till en miljon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741363" y="2428875"/>
            <a:ext cx="1144905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Flertalet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tal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är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sexsiffriga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. Vi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räknar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med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att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det tar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i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genomsnitt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3 s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att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säga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ett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sexsiffrigt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tal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. Det ger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tiden</a:t>
            </a:r>
            <a:endParaRPr lang="en-US" sz="36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endParaRPr lang="en-US" sz="36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3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miljoner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sekunder</a:t>
            </a:r>
            <a:endParaRPr lang="en-US" sz="36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endParaRPr lang="en-US" sz="36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Vi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kan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ju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inte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räkna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dygnet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runt. Vi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måste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äta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gå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på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toa,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sova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...</a:t>
            </a:r>
          </a:p>
          <a:p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Om vi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räknar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12 h per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dygn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kommer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det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att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ta</a:t>
            </a:r>
          </a:p>
          <a:p>
            <a:endParaRPr lang="en-US" sz="36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3 000 000 / 3600 / 12 </a:t>
            </a:r>
            <a:r>
              <a:rPr lang="en-US" sz="360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dygn</a:t>
            </a: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≈ </a:t>
            </a:r>
            <a:r>
              <a:rPr lang="en-US" sz="3600" b="1" dirty="0">
                <a:solidFill>
                  <a:srgbClr val="D90B00"/>
                </a:solidFill>
                <a:ea typeface="ＭＳ Ｐゴシック" charset="0"/>
                <a:cs typeface="ＭＳ Ｐゴシック" charset="0"/>
              </a:rPr>
              <a:t>69 </a:t>
            </a:r>
            <a:r>
              <a:rPr lang="en-US" sz="3600" b="1" dirty="0" err="1">
                <a:solidFill>
                  <a:srgbClr val="D90B00"/>
                </a:solidFill>
                <a:ea typeface="ＭＳ Ｐゴシック" charset="0"/>
                <a:cs typeface="ＭＳ Ｐゴシック" charset="0"/>
              </a:rPr>
              <a:t>dygn</a:t>
            </a:r>
            <a:r>
              <a:rPr lang="en-US" sz="3600" b="1" dirty="0">
                <a:solidFill>
                  <a:srgbClr val="D90B00"/>
                </a:solidFill>
                <a:ea typeface="ＭＳ Ｐゴシック" charset="0"/>
                <a:cs typeface="ＭＳ Ｐゴシック" charset="0"/>
              </a:rPr>
              <a:t> !</a:t>
            </a:r>
          </a:p>
        </p:txBody>
      </p:sp>
      <p:pic>
        <p:nvPicPr>
          <p:cNvPr id="1741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9" t="30188" r="4716" b="32704"/>
          <a:stretch>
            <a:fillRect/>
          </a:stretch>
        </p:blipFill>
        <p:spPr bwMode="auto">
          <a:xfrm>
            <a:off x="10287000" y="139700"/>
            <a:ext cx="24225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/>
          <p:cNvSpPr>
            <a:spLocks/>
          </p:cNvSpPr>
          <p:nvPr/>
        </p:nvSpPr>
        <p:spPr bwMode="auto">
          <a:xfrm>
            <a:off x="901700" y="38100"/>
            <a:ext cx="116078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4500" b="1">
                <a:solidFill>
                  <a:srgbClr val="826F36"/>
                </a:solidFill>
                <a:ea typeface="ＭＳ Ｐゴシック" charset="0"/>
                <a:cs typeface="ＭＳ Ｐゴシック" charset="0"/>
              </a:rPr>
              <a:t>Räkna till en miljon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741363" y="2428875"/>
            <a:ext cx="1144905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Om du ska räkna till en miljard är flertalet tal istället niosiffriga. Vi räknar med att det tar i genomsnitt 4 s att säga ett niosiffrigt tal. Det ger tiden</a:t>
            </a:r>
          </a:p>
          <a:p>
            <a:endParaRPr lang="en-US" sz="360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360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4 miljarder sekunder</a:t>
            </a:r>
          </a:p>
          <a:p>
            <a:endParaRPr lang="en-US" sz="360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360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Om vi räknar 12 h per dygn kommer det att ta</a:t>
            </a:r>
          </a:p>
          <a:p>
            <a:endParaRPr lang="en-US" sz="360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360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4 000 000 000 / 3600 / 12 / 365 ≈ </a:t>
            </a:r>
            <a:r>
              <a:rPr lang="en-US" sz="3600" b="1">
                <a:solidFill>
                  <a:srgbClr val="D90B00"/>
                </a:solidFill>
                <a:ea typeface="ＭＳ Ｐゴシック" charset="0"/>
                <a:cs typeface="ＭＳ Ｐゴシック" charset="0"/>
              </a:rPr>
              <a:t>250 år !</a:t>
            </a:r>
          </a:p>
          <a:p>
            <a:endParaRPr lang="en-US" sz="3600" b="1">
              <a:solidFill>
                <a:srgbClr val="D90B00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3600" b="1">
                <a:solidFill>
                  <a:srgbClr val="D90B00"/>
                </a:solidFill>
                <a:ea typeface="ＭＳ Ｐゴシック" charset="0"/>
                <a:cs typeface="ＭＳ Ｐゴシック" charset="0"/>
              </a:rPr>
              <a:t>Det går alltså inte att räkna till en miljard !</a:t>
            </a:r>
          </a:p>
        </p:txBody>
      </p:sp>
      <p:pic>
        <p:nvPicPr>
          <p:cNvPr id="1843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9" t="30188" r="4716" b="32704"/>
          <a:stretch>
            <a:fillRect/>
          </a:stretch>
        </p:blipFill>
        <p:spPr bwMode="auto">
          <a:xfrm>
            <a:off x="10287000" y="139700"/>
            <a:ext cx="24225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2"/>
          <p:cNvSpPr>
            <a:spLocks/>
          </p:cNvSpPr>
          <p:nvPr/>
        </p:nvSpPr>
        <p:spPr bwMode="auto">
          <a:xfrm>
            <a:off x="901700" y="38100"/>
            <a:ext cx="116078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4500" b="1">
                <a:solidFill>
                  <a:srgbClr val="826F36"/>
                </a:solidFill>
                <a:ea typeface="ＭＳ Ｐゴシック" charset="0"/>
                <a:cs typeface="ＭＳ Ｐゴシック" charset="0"/>
              </a:rPr>
              <a:t>Räkna till en miljard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kter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D9EACA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F3E1"/>
      </a:accent5>
      <a:accent6>
        <a:srgbClr val="2D2D8A"/>
      </a:accent6>
      <a:hlink>
        <a:srgbClr val="009999"/>
      </a:hlink>
      <a:folHlink>
        <a:srgbClr val="99CC00"/>
      </a:folHlink>
    </a:clrScheme>
    <a:fontScheme name="Punk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unk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el och punkter - Vänster">
  <a:themeElements>
    <a:clrScheme name="Titel och punkter - Vän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och punkter - Väns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el och punkter - Vän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el och punkter - 2 spalter">
  <a:themeElements>
    <a:clrScheme name="Titel och punkter - 2 spal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och punkter - 2 spal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el och punkter - 2 spal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el och punkter - Höger">
  <a:themeElements>
    <a:clrScheme name="Titel och punkter - Hög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och punkter - Hög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el och punkter - Hög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el, punktformer och bild">
  <a:themeElements>
    <a:clrScheme name="Titel, punktformer och bil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, punktformer och bild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el, punktformer och b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el och punkter">
  <a:themeElements>
    <a:clrScheme name="Titel och punk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och punk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el och punk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el - Centrerad">
  <a:themeElements>
    <a:clrScheme name="Titel - Centrera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- Centrerad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el - Centrera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el och undertext">
  <a:themeElements>
    <a:clrScheme name="Titel och undertex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och undertex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el och undertex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oto - Horisontellt">
  <a:themeElements>
    <a:clrScheme name="Foto - Horisontel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to - Horisontell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Foto - Horisontel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Foto - Horisontell spegling">
  <a:themeElements>
    <a:clrScheme name="Foto - Horisontell spegl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to - Horisontell spegling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Foto - Horisontell spegl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Foto - Vertikalt">
  <a:themeElements>
    <a:clrScheme name="Foto - Vertika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to - Vertikal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Foto - Vertika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Foto - Vertikal spegling">
  <a:themeElements>
    <a:clrScheme name="Foto - Vertikal spegl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to - Vertikal spegling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Foto - Vertikal spegl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el - Upptill">
  <a:themeElements>
    <a:clrScheme name="Titel - Uppti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- Upptil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el - Upptil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om">
  <a:themeElements>
    <a:clrScheme name="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m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Pages>0</Pages>
  <Words>235</Words>
  <Characters>0</Characters>
  <Application>Microsoft Macintosh PowerPoint</Application>
  <PresentationFormat>Anpassad</PresentationFormat>
  <Lines>0</Lines>
  <Paragraphs>23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14</vt:i4>
      </vt:variant>
      <vt:variant>
        <vt:lpstr>Bildrubriker</vt:lpstr>
      </vt:variant>
      <vt:variant>
        <vt:i4>4</vt:i4>
      </vt:variant>
    </vt:vector>
  </HeadingPairs>
  <TitlesOfParts>
    <vt:vector size="20" baseType="lpstr">
      <vt:lpstr>ＭＳ Ｐゴシック</vt:lpstr>
      <vt:lpstr>Gill Sans</vt:lpstr>
      <vt:lpstr>Punkter</vt:lpstr>
      <vt:lpstr>Titel - Centrerad</vt:lpstr>
      <vt:lpstr>Titel och undertext</vt:lpstr>
      <vt:lpstr>Foto - Horisontellt</vt:lpstr>
      <vt:lpstr>Foto - Horisontell spegling</vt:lpstr>
      <vt:lpstr>Foto - Vertikalt</vt:lpstr>
      <vt:lpstr>Foto - Vertikal spegling</vt:lpstr>
      <vt:lpstr>Titel - Upptill</vt:lpstr>
      <vt:lpstr>Tom</vt:lpstr>
      <vt:lpstr>Titel och punkter - Vänster</vt:lpstr>
      <vt:lpstr>Titel och punkter - 2 spalter</vt:lpstr>
      <vt:lpstr>Titel och punkter - Höger</vt:lpstr>
      <vt:lpstr>Titel, punktformer och bild</vt:lpstr>
      <vt:lpstr>Titel och punkter</vt:lpstr>
      <vt:lpstr>PowerPoint-presentation</vt:lpstr>
      <vt:lpstr>PowerPoint-presentation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/>
  <cp:keywords/>
  <dc:description/>
  <cp:lastModifiedBy>Kristina Johnson</cp:lastModifiedBy>
  <cp:revision>9</cp:revision>
  <dcterms:modified xsi:type="dcterms:W3CDTF">2024-05-01T06:28:21Z</dcterms:modified>
  <cp:category/>
</cp:coreProperties>
</file>