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</p:sldMasterIdLst>
  <p:sldIdLst>
    <p:sldId id="258" r:id="rId15"/>
    <p:sldId id="263" r:id="rId16"/>
    <p:sldId id="271" r:id="rId17"/>
    <p:sldId id="272" r:id="rId1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2376" y="-10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689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658237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371472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532532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78444434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902811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802353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644729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045393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72707525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51693409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97289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2455309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131817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57393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590406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8311093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3791565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0715215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215175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790864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51238729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46913892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954680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180430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372709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690525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007534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83842392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802401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538798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124257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671271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46979342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5053271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17597351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7237111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722301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528436"/>
      </p:ext>
    </p:extLst>
  </p:cSld>
  <p:clrMapOvr>
    <a:masterClrMapping/>
  </p:clrMapOvr>
  <p:transition xmlns:p14="http://schemas.microsoft.com/office/powerpoint/2010/main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588427"/>
      </p:ext>
    </p:extLst>
  </p:cSld>
  <p:clrMapOvr>
    <a:masterClrMapping/>
  </p:clrMapOvr>
  <p:transition xmlns:p14="http://schemas.microsoft.com/office/powerpoint/2010/main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4499776"/>
      </p:ext>
    </p:extLst>
  </p:cSld>
  <p:clrMapOvr>
    <a:masterClrMapping/>
  </p:clrMapOvr>
  <p:transition xmlns:p14="http://schemas.microsoft.com/office/powerpoint/2010/main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847921"/>
      </p:ext>
    </p:extLst>
  </p:cSld>
  <p:clrMapOvr>
    <a:masterClrMapping/>
  </p:clrMapOvr>
  <p:transition xmlns:p14="http://schemas.microsoft.com/office/powerpoint/2010/main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40579"/>
      </p:ext>
    </p:extLst>
  </p:cSld>
  <p:clrMapOvr>
    <a:masterClrMapping/>
  </p:clrMapOvr>
  <p:transition xmlns:p14="http://schemas.microsoft.com/office/powerpoint/2010/main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7785280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5472429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48760743"/>
      </p:ext>
    </p:extLst>
  </p:cSld>
  <p:clrMapOvr>
    <a:masterClrMapping/>
  </p:clrMapOvr>
  <p:transition xmlns:p14="http://schemas.microsoft.com/office/powerpoint/2010/main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57562632"/>
      </p:ext>
    </p:extLst>
  </p:cSld>
  <p:clrMapOvr>
    <a:masterClrMapping/>
  </p:clrMapOvr>
  <p:transition xmlns:p14="http://schemas.microsoft.com/office/powerpoint/2010/main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20800901"/>
      </p:ext>
    </p:extLst>
  </p:cSld>
  <p:clrMapOvr>
    <a:masterClrMapping/>
  </p:clrMapOvr>
  <p:transition xmlns:p14="http://schemas.microsoft.com/office/powerpoint/2010/main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141968"/>
      </p:ext>
    </p:extLst>
  </p:cSld>
  <p:clrMapOvr>
    <a:masterClrMapping/>
  </p:clrMapOvr>
  <p:transition xmlns:p14="http://schemas.microsoft.com/office/powerpoint/2010/main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744825"/>
      </p:ext>
    </p:extLst>
  </p:cSld>
  <p:clrMapOvr>
    <a:masterClrMapping/>
  </p:clrMapOvr>
  <p:transition xmlns:p14="http://schemas.microsoft.com/office/powerpoint/2010/main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60452"/>
      </p:ext>
    </p:extLst>
  </p:cSld>
  <p:clrMapOvr>
    <a:masterClrMapping/>
  </p:clrMapOvr>
  <p:transition xmlns:p14="http://schemas.microsoft.com/office/powerpoint/2010/main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347105"/>
      </p:ext>
    </p:extLst>
  </p:cSld>
  <p:clrMapOvr>
    <a:masterClrMapping/>
  </p:clrMapOvr>
  <p:transition xmlns:p14="http://schemas.microsoft.com/office/powerpoint/2010/main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79505103"/>
      </p:ext>
    </p:extLst>
  </p:cSld>
  <p:clrMapOvr>
    <a:masterClrMapping/>
  </p:clrMapOvr>
  <p:transition xmlns:p14="http://schemas.microsoft.com/office/powerpoint/2010/main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163907"/>
      </p:ext>
    </p:extLst>
  </p:cSld>
  <p:clrMapOvr>
    <a:masterClrMapping/>
  </p:clrMapOvr>
  <p:transition xmlns:p14="http://schemas.microsoft.com/office/powerpoint/2010/main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115096"/>
      </p:ext>
    </p:extLst>
  </p:cSld>
  <p:clrMapOvr>
    <a:masterClrMapping/>
  </p:clrMapOvr>
  <p:transition xmlns:p14="http://schemas.microsoft.com/office/powerpoint/2010/main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392093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478447"/>
      </p:ext>
    </p:extLst>
  </p:cSld>
  <p:clrMapOvr>
    <a:masterClrMapping/>
  </p:clrMapOvr>
  <p:transition xmlns:p14="http://schemas.microsoft.com/office/powerpoint/2010/main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153939"/>
      </p:ext>
    </p:extLst>
  </p:cSld>
  <p:clrMapOvr>
    <a:masterClrMapping/>
  </p:clrMapOvr>
  <p:transition xmlns:p14="http://schemas.microsoft.com/office/powerpoint/2010/main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68505683"/>
      </p:ext>
    </p:extLst>
  </p:cSld>
  <p:clrMapOvr>
    <a:masterClrMapping/>
  </p:clrMapOvr>
  <p:transition xmlns:p14="http://schemas.microsoft.com/office/powerpoint/2010/main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00210505"/>
      </p:ext>
    </p:extLst>
  </p:cSld>
  <p:clrMapOvr>
    <a:masterClrMapping/>
  </p:clrMapOvr>
  <p:transition xmlns:p14="http://schemas.microsoft.com/office/powerpoint/2010/main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562727"/>
      </p:ext>
    </p:extLst>
  </p:cSld>
  <p:clrMapOvr>
    <a:masterClrMapping/>
  </p:clrMapOvr>
  <p:transition xmlns:p14="http://schemas.microsoft.com/office/powerpoint/2010/main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24264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271321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2719932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924340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7501061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503640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0536319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786488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05129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098130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1928732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7207668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7451101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561316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9593151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402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8934961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90092620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82069455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33168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296316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020409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9578303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90519489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9920005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677725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290274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516070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376722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39441426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14160965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060546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3884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101847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3177487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66170454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2045681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03590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049938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364529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902598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934647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29548972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492164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244399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248965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90689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41891196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72459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9630935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324648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530682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099681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96039520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53299058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3847882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872794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7732895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190828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436771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983985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5167096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042684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965257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69192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02144300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38470661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7417292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480214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729863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8443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70498176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50683624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2408595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853259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5204784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244367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45835539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91372455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9836002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0585633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1442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29339643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0101796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0722881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254764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3263931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4664164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725422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59970401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8427822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3708464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08520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525" y="-379413"/>
            <a:ext cx="17459325" cy="1016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381000" y="2284413"/>
            <a:ext cx="57277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En miljon är ett stort tal. Men hur stort? Hur lång tid tar det egentligen att räkna till en miljon? Och hur lång tid tar det att räkna till en miljard?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5884863"/>
            <a:ext cx="3175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3"/>
          <p:cNvSpPr>
            <a:spLocks/>
          </p:cNvSpPr>
          <p:nvPr/>
        </p:nvSpPr>
        <p:spPr bwMode="auto">
          <a:xfrm>
            <a:off x="6573838" y="2139950"/>
            <a:ext cx="5994400" cy="3644900"/>
          </a:xfrm>
          <a:prstGeom prst="wedgeEllipseCallout">
            <a:avLst>
              <a:gd name="adj1" fmla="val -48597"/>
              <a:gd name="adj2" fmla="val 51088"/>
            </a:avLst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0"/>
                <a:cs typeface="Gill Sans" charset="0"/>
              </a:rPr>
              <a:t>1, 2, 3, 4, </a:t>
            </a:r>
          </a:p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0"/>
                <a:cs typeface="Gill Sans" charset="0"/>
              </a:rPr>
              <a:t>5, 6, 7, 8, 9, 10, 11, 12, 13,14,15,16,17,18,19, 20, 21, 22, 23, 24, 25, 26, 27, 28, 29, 30, 31...</a:t>
            </a:r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2"/>
          <p:cNvSpPr>
            <a:spLocks/>
          </p:cNvSpPr>
          <p:nvPr/>
        </p:nvSpPr>
        <p:spPr bwMode="auto">
          <a:xfrm>
            <a:off x="381000" y="1347788"/>
            <a:ext cx="5976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Räkna till en miljon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741363" y="2428875"/>
            <a:ext cx="1144905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Flertalet tal är sexsiffriga. Vi räknar med att det tar i genomsnitt 3 s att säga ett niosiffrigt tal. Det ger tiden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3 miljoner sekunder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Vi kan ju inte räkna dygnet runt. Vi måste äta, gå på toa, sova...</a:t>
            </a: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Om vi räknar 12 h per dygn kommer det att ta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3 000 000 / 3600 / 12 dygn ≈ </a:t>
            </a:r>
            <a:r>
              <a:rPr lang="en-US" sz="3600" b="1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69 dygn !</a:t>
            </a:r>
          </a:p>
        </p:txBody>
      </p:sp>
      <p:pic>
        <p:nvPicPr>
          <p:cNvPr id="1741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/>
          </p:cNvSpPr>
          <p:nvPr/>
        </p:nvSpPr>
        <p:spPr bwMode="auto">
          <a:xfrm>
            <a:off x="901700" y="38100"/>
            <a:ext cx="11607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Räkna till en miljon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741363" y="2428875"/>
            <a:ext cx="1144905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Om du ska räkna till en miljard är flertalet tal istället niosiffriga. Vi räknar med att det tar i genomsnitt 4 s att säga ett niosiffrigt tal. Det ger tiden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4 miljarder sekunder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Om vi räknar 12 h per dygn kommer det att ta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4 000 000 000 / 3600 / 12 / 365 ≈ </a:t>
            </a:r>
            <a:r>
              <a:rPr lang="en-US" sz="3600" b="1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250 år !</a:t>
            </a:r>
          </a:p>
          <a:p>
            <a:endParaRPr lang="en-US" sz="3600" b="1">
              <a:solidFill>
                <a:srgbClr val="D90B00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 b="1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Det går alltså inte att räkna till en miljard !</a:t>
            </a:r>
          </a:p>
        </p:txBody>
      </p:sp>
      <p:pic>
        <p:nvPicPr>
          <p:cNvPr id="1843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/>
          <p:cNvSpPr>
            <a:spLocks/>
          </p:cNvSpPr>
          <p:nvPr/>
        </p:nvSpPr>
        <p:spPr bwMode="auto">
          <a:xfrm>
            <a:off x="901700" y="38100"/>
            <a:ext cx="11607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Räkna till en miljard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k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D9EACA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F3E1"/>
      </a:accent5>
      <a:accent6>
        <a:srgbClr val="2D2D8A"/>
      </a:accent6>
      <a:hlink>
        <a:srgbClr val="009999"/>
      </a:hlink>
      <a:folHlink>
        <a:srgbClr val="99CC00"/>
      </a:folHlink>
    </a:clrScheme>
    <a:fontScheme name="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el och punkter - Vänster">
  <a:themeElements>
    <a:clrScheme name="Titel och punkter - Vän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Väns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Vän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och punkter - 2 spalter">
  <a:themeElements>
    <a:clrScheme name="Titel och punkter - 2 spal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2 spal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2 spal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och punkter - Höger">
  <a:themeElements>
    <a:clrScheme name="Titel och punkter - Hög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Hög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Hög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, punktformer och bild">
  <a:themeElements>
    <a:clrScheme name="Titel, punktformer och bil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punktformer och bild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, punktformer och b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 och punkter">
  <a:themeElements>
    <a:clrScheme name="Titel och punk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el - Centrerad">
  <a:themeElements>
    <a:clrScheme name="Titel - Centrera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Centrerad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Centrer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och undertext">
  <a:themeElements>
    <a:clrScheme name="Titel och undertex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undertex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under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oto - Horisontellt">
  <a:themeElements>
    <a:clrScheme name="Foto - Horisontel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sontell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sontel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sontell spegling">
  <a:themeElements>
    <a:clrScheme name="Foto - Horisontell spegl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sontell spegli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sontell spegl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Vertikalt">
  <a:themeElements>
    <a:clrScheme name="Foto - Vertika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 spegling">
  <a:themeElements>
    <a:clrScheme name="Foto - Vertikal spegl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 spegli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 spegl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el - Upptill">
  <a:themeElements>
    <a:clrScheme name="Titel - Uppti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Upptil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Uppti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om">
  <a:themeElements>
    <a:clrScheme name="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Pages>0</Pages>
  <Words>239</Words>
  <Characters>0</Characters>
  <Application>Microsoft Macintosh PowerPoint</Application>
  <PresentationFormat>Anpassad</PresentationFormat>
  <Lines>0</Lines>
  <Paragraphs>23</Paragraphs>
  <Slides>4</Slides>
  <Notes>0</Notes>
  <HiddenSlides>0</HiddenSlides>
  <MMClips>0</MMClips>
  <ScaleCrop>false</ScaleCrop>
  <HeadingPairs>
    <vt:vector size="6" baseType="variant">
      <vt:variant>
        <vt:lpstr>Använt typsnitt</vt:lpstr>
      </vt:variant>
      <vt:variant>
        <vt:i4>5</vt:i4>
      </vt:variant>
      <vt:variant>
        <vt:lpstr>Tema</vt:lpstr>
      </vt:variant>
      <vt:variant>
        <vt:i4>14</vt:i4>
      </vt:variant>
      <vt:variant>
        <vt:lpstr>Bildrubriker</vt:lpstr>
      </vt:variant>
      <vt:variant>
        <vt:i4>4</vt:i4>
      </vt:variant>
    </vt:vector>
  </HeadingPairs>
  <TitlesOfParts>
    <vt:vector size="23" baseType="lpstr">
      <vt:lpstr>Gill Sans</vt:lpstr>
      <vt:lpstr>ヒラギノ角ゴ ProN W3</vt:lpstr>
      <vt:lpstr>Arial</vt:lpstr>
      <vt:lpstr>Calibri</vt:lpstr>
      <vt:lpstr>ＭＳ Ｐゴシック</vt:lpstr>
      <vt:lpstr>Punkter</vt:lpstr>
      <vt:lpstr>Titel - Centrerad</vt:lpstr>
      <vt:lpstr>Titel och undertext</vt:lpstr>
      <vt:lpstr>Foto - Horisontellt</vt:lpstr>
      <vt:lpstr>Foto - Horisontell spegling</vt:lpstr>
      <vt:lpstr>Foto - Vertikalt</vt:lpstr>
      <vt:lpstr>Foto - Vertikal spegling</vt:lpstr>
      <vt:lpstr>Titel - Upptill</vt:lpstr>
      <vt:lpstr>Tom</vt:lpstr>
      <vt:lpstr>Titel och punkter - Vänster</vt:lpstr>
      <vt:lpstr>Titel och punkter - 2 spalter</vt:lpstr>
      <vt:lpstr>Titel och punkter - Höger</vt:lpstr>
      <vt:lpstr>Titel, punktformer och bild</vt:lpstr>
      <vt:lpstr>Titel och punkter</vt:lpstr>
      <vt:lpstr>PowerPoint-presentation</vt:lpstr>
      <vt:lpstr>PowerPoint-presentation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/>
  <cp:keywords/>
  <dc:description/>
  <cp:lastModifiedBy>Conny Welén</cp:lastModifiedBy>
  <cp:revision>8</cp:revision>
  <dcterms:modified xsi:type="dcterms:W3CDTF">2019-08-08T11:49:42Z</dcterms:modified>
  <cp:category/>
</cp:coreProperties>
</file>