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5" autoAdjust="0"/>
    <p:restoredTop sz="97539" autoAdjust="0"/>
  </p:normalViewPr>
  <p:slideViewPr>
    <p:cSldViewPr snapToGrid="0" snapToObjects="1">
      <p:cViewPr>
        <p:scale>
          <a:sx n="152" d="100"/>
          <a:sy n="152" d="100"/>
        </p:scale>
        <p:origin x="-61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65100" y="153765"/>
            <a:ext cx="880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5.6		 				    Cirkeldiagram</a:t>
            </a:r>
            <a:endParaRPr lang="sv-SE" sz="2400" b="1" dirty="0"/>
          </a:p>
        </p:txBody>
      </p:sp>
      <p:grpSp>
        <p:nvGrpSpPr>
          <p:cNvPr id="24" name="Grupp 23"/>
          <p:cNvGrpSpPr/>
          <p:nvPr/>
        </p:nvGrpSpPr>
        <p:grpSpPr>
          <a:xfrm>
            <a:off x="3003591" y="771323"/>
            <a:ext cx="5105400" cy="3822700"/>
            <a:chOff x="3003591" y="771323"/>
            <a:chExt cx="5105400" cy="3822700"/>
          </a:xfrm>
        </p:grpSpPr>
        <p:grpSp>
          <p:nvGrpSpPr>
            <p:cNvPr id="7" name="Grupp 6"/>
            <p:cNvGrpSpPr/>
            <p:nvPr/>
          </p:nvGrpSpPr>
          <p:grpSpPr>
            <a:xfrm>
              <a:off x="3003591" y="771323"/>
              <a:ext cx="5105400" cy="3822700"/>
              <a:chOff x="2715403" y="645574"/>
              <a:chExt cx="5105400" cy="3822700"/>
            </a:xfrm>
          </p:grpSpPr>
          <p:pic>
            <p:nvPicPr>
              <p:cNvPr id="4" name="Bildobjekt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15403" y="645574"/>
                <a:ext cx="5105400" cy="3822700"/>
              </a:xfrm>
              <a:prstGeom prst="rect">
                <a:avLst/>
              </a:prstGeom>
            </p:spPr>
          </p:pic>
          <p:sp>
            <p:nvSpPr>
              <p:cNvPr id="5" name="Rektangel 4"/>
              <p:cNvSpPr/>
              <p:nvPr/>
            </p:nvSpPr>
            <p:spPr>
              <a:xfrm>
                <a:off x="5556622" y="2149135"/>
                <a:ext cx="1868490" cy="4151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4573527" y="3858199"/>
                <a:ext cx="1276191" cy="4151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/>
            <p:cNvGrpSpPr/>
            <p:nvPr/>
          </p:nvGrpSpPr>
          <p:grpSpPr>
            <a:xfrm>
              <a:off x="4253025" y="3630191"/>
              <a:ext cx="1410780" cy="760113"/>
              <a:chOff x="4543361" y="3619467"/>
              <a:chExt cx="1410780" cy="760113"/>
            </a:xfrm>
          </p:grpSpPr>
          <p:sp>
            <p:nvSpPr>
              <p:cNvPr id="11" name="textruta 10"/>
              <p:cNvSpPr txBox="1"/>
              <p:nvPr/>
            </p:nvSpPr>
            <p:spPr>
              <a:xfrm>
                <a:off x="4543361" y="4010248"/>
                <a:ext cx="1410780" cy="369332"/>
              </a:xfrm>
              <a:prstGeom prst="rect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 Cirkelsektor</a:t>
                </a:r>
                <a:endParaRPr lang="sv-SE" dirty="0"/>
              </a:p>
            </p:txBody>
          </p:sp>
          <p:cxnSp>
            <p:nvCxnSpPr>
              <p:cNvPr id="3" name="Rak 2"/>
              <p:cNvCxnSpPr/>
              <p:nvPr/>
            </p:nvCxnSpPr>
            <p:spPr>
              <a:xfrm>
                <a:off x="4824962" y="3619467"/>
                <a:ext cx="368346" cy="390781"/>
              </a:xfrm>
              <a:prstGeom prst="line">
                <a:avLst/>
              </a:prstGeom>
              <a:ln w="1905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 20"/>
            <p:cNvGrpSpPr/>
            <p:nvPr/>
          </p:nvGrpSpPr>
          <p:grpSpPr>
            <a:xfrm>
              <a:off x="4501112" y="2274884"/>
              <a:ext cx="3491651" cy="369332"/>
              <a:chOff x="4824962" y="2313341"/>
              <a:chExt cx="3491651" cy="369332"/>
            </a:xfrm>
          </p:grpSpPr>
          <p:sp>
            <p:nvSpPr>
              <p:cNvPr id="16" name="textruta 15"/>
              <p:cNvSpPr txBox="1"/>
              <p:nvPr/>
            </p:nvSpPr>
            <p:spPr>
              <a:xfrm>
                <a:off x="6192938" y="2313341"/>
                <a:ext cx="2123675" cy="369332"/>
              </a:xfrm>
              <a:prstGeom prst="rect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  </a:t>
                </a:r>
                <a:r>
                  <a:rPr lang="sv-SE" dirty="0" err="1" smtClean="0"/>
                  <a:t>Medelpunktsvinkel</a:t>
                </a:r>
                <a:endParaRPr lang="sv-SE" dirty="0"/>
              </a:p>
            </p:txBody>
          </p:sp>
          <p:cxnSp>
            <p:nvCxnSpPr>
              <p:cNvPr id="15" name="Rak 14"/>
              <p:cNvCxnSpPr/>
              <p:nvPr/>
            </p:nvCxnSpPr>
            <p:spPr>
              <a:xfrm flipH="1">
                <a:off x="4824962" y="2479095"/>
                <a:ext cx="1351441" cy="203578"/>
              </a:xfrm>
              <a:prstGeom prst="line">
                <a:avLst/>
              </a:prstGeom>
              <a:ln w="1905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23" name="Bildobjekt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647" y="4799859"/>
            <a:ext cx="4140649" cy="178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760791" y="4212675"/>
            <a:ext cx="475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Hur många procent är lite rädda för ormar?</a:t>
            </a:r>
            <a:endParaRPr lang="sv-SE" dirty="0"/>
          </a:p>
        </p:txBody>
      </p:sp>
      <p:grpSp>
        <p:nvGrpSpPr>
          <p:cNvPr id="12" name="Grupp 11"/>
          <p:cNvGrpSpPr/>
          <p:nvPr/>
        </p:nvGrpSpPr>
        <p:grpSpPr>
          <a:xfrm>
            <a:off x="1700024" y="340989"/>
            <a:ext cx="4920225" cy="3409893"/>
            <a:chOff x="3110954" y="1025724"/>
            <a:chExt cx="4177776" cy="2970862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10954" y="1025724"/>
              <a:ext cx="4177776" cy="2970862"/>
            </a:xfrm>
            <a:prstGeom prst="rect">
              <a:avLst/>
            </a:prstGeom>
            <a:ln w="76200" cmpd="sng">
              <a:solidFill>
                <a:srgbClr val="FFFFFF"/>
              </a:solidFill>
            </a:ln>
          </p:spPr>
        </p:pic>
        <p:sp>
          <p:nvSpPr>
            <p:cNvPr id="3" name="textruta 2"/>
            <p:cNvSpPr txBox="1"/>
            <p:nvPr/>
          </p:nvSpPr>
          <p:spPr>
            <a:xfrm>
              <a:off x="3919560" y="1169377"/>
              <a:ext cx="2563257" cy="352390"/>
            </a:xfrm>
            <a:prstGeom prst="rect">
              <a:avLst/>
            </a:prstGeom>
            <a:solidFill>
              <a:srgbClr val="FFFFFF"/>
            </a:solidFill>
            <a:ln w="762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            Rädsla för ormar</a:t>
              </a:r>
              <a:endParaRPr lang="sv-SE" dirty="0"/>
            </a:p>
          </p:txBody>
        </p:sp>
      </p:grpSp>
      <p:sp>
        <p:nvSpPr>
          <p:cNvPr id="13" name="textruta 12"/>
          <p:cNvSpPr txBox="1"/>
          <p:nvPr/>
        </p:nvSpPr>
        <p:spPr>
          <a:xfrm>
            <a:off x="793888" y="4859580"/>
            <a:ext cx="377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Hur stor är </a:t>
            </a:r>
            <a:r>
              <a:rPr lang="sv-SE" dirty="0" err="1" smtClean="0"/>
              <a:t>medelpunktsvinkel</a:t>
            </a:r>
            <a:r>
              <a:rPr lang="sv-SE" dirty="0" smtClean="0"/>
              <a:t>  andelen som inte är rädda för ormar?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5079538" y="4212675"/>
            <a:ext cx="308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Lite rädda : 25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675004" y="4943543"/>
            <a:ext cx="308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50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är inte rädda: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6674607" y="4810639"/>
            <a:ext cx="788868" cy="684127"/>
            <a:chOff x="1148241" y="2546282"/>
            <a:chExt cx="788868" cy="684127"/>
          </a:xfrm>
        </p:grpSpPr>
        <p:grpSp>
          <p:nvGrpSpPr>
            <p:cNvPr id="22" name="Grupp 21"/>
            <p:cNvGrpSpPr/>
            <p:nvPr/>
          </p:nvGrpSpPr>
          <p:grpSpPr>
            <a:xfrm>
              <a:off x="1148241" y="2546282"/>
              <a:ext cx="650941" cy="684127"/>
              <a:chOff x="3869011" y="1834034"/>
              <a:chExt cx="650941" cy="684127"/>
            </a:xfrm>
          </p:grpSpPr>
          <p:sp>
            <p:nvSpPr>
              <p:cNvPr id="24" name="textruta 23"/>
              <p:cNvSpPr txBox="1"/>
              <p:nvPr/>
            </p:nvSpPr>
            <p:spPr>
              <a:xfrm>
                <a:off x="3869011" y="1834034"/>
                <a:ext cx="650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360°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4027823" y="2148829"/>
                <a:ext cx="328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6" name="Rak 25"/>
              <p:cNvCxnSpPr/>
              <p:nvPr/>
            </p:nvCxnSpPr>
            <p:spPr>
              <a:xfrm>
                <a:off x="3910286" y="2203366"/>
                <a:ext cx="41919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/>
            <p:cNvSpPr txBox="1"/>
            <p:nvPr/>
          </p:nvSpPr>
          <p:spPr>
            <a:xfrm>
              <a:off x="1560162" y="2704986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7" name="Rektangel 26"/>
          <p:cNvSpPr/>
          <p:nvPr/>
        </p:nvSpPr>
        <p:spPr>
          <a:xfrm>
            <a:off x="7325548" y="4942075"/>
            <a:ext cx="616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180°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390471" y="5832759"/>
            <a:ext cx="914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25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är lite rädda för ormar och </a:t>
            </a:r>
            <a:r>
              <a:rPr lang="sv-SE" dirty="0" err="1" smtClean="0">
                <a:latin typeface="Bradley Hand Bold"/>
                <a:cs typeface="Bradley Hand Bold"/>
              </a:rPr>
              <a:t>medelpunktsvinkeln</a:t>
            </a:r>
            <a:r>
              <a:rPr lang="sv-SE" dirty="0" smtClean="0">
                <a:latin typeface="Bradley Hand Bold"/>
                <a:cs typeface="Bradley Hand Bold"/>
              </a:rPr>
              <a:t> för inte rädda </a:t>
            </a:r>
            <a:r>
              <a:rPr lang="sv-SE" dirty="0">
                <a:latin typeface="Bradley Hand Bold"/>
                <a:cs typeface="Bradley Hand Bold"/>
              </a:rPr>
              <a:t>är 180°</a:t>
            </a:r>
          </a:p>
          <a:p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92123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7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 18"/>
          <p:cNvGrpSpPr/>
          <p:nvPr/>
        </p:nvGrpSpPr>
        <p:grpSpPr>
          <a:xfrm>
            <a:off x="3143753" y="0"/>
            <a:ext cx="3677773" cy="2318122"/>
            <a:chOff x="5523563" y="3555099"/>
            <a:chExt cx="3180856" cy="2049748"/>
          </a:xfrm>
        </p:grpSpPr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23563" y="3555099"/>
              <a:ext cx="3069200" cy="2049748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</p:pic>
        <p:sp>
          <p:nvSpPr>
            <p:cNvPr id="15" name="textruta 14"/>
            <p:cNvSpPr txBox="1"/>
            <p:nvPr/>
          </p:nvSpPr>
          <p:spPr>
            <a:xfrm>
              <a:off x="8036467" y="4221580"/>
              <a:ext cx="667952" cy="69396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500" dirty="0" smtClean="0"/>
                <a:t>Pizza</a:t>
              </a:r>
            </a:p>
            <a:p>
              <a:r>
                <a:rPr lang="sv-SE" sz="1500" dirty="0" smtClean="0"/>
                <a:t>Tacos</a:t>
              </a:r>
            </a:p>
            <a:p>
              <a:r>
                <a:rPr lang="sv-SE" sz="1500" dirty="0" smtClean="0"/>
                <a:t>Sushi</a:t>
              </a:r>
              <a:endParaRPr lang="sv-SE" sz="1500" dirty="0"/>
            </a:p>
          </p:txBody>
        </p:sp>
      </p:grpSp>
      <p:sp>
        <p:nvSpPr>
          <p:cNvPr id="20" name="textruta 19"/>
          <p:cNvSpPr txBox="1"/>
          <p:nvPr/>
        </p:nvSpPr>
        <p:spPr>
          <a:xfrm>
            <a:off x="404665" y="4108887"/>
            <a:ext cx="877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400 personer som har röstat för att </a:t>
            </a:r>
            <a:r>
              <a:rPr lang="sv-SE" dirty="0" smtClean="0"/>
              <a:t>pizza </a:t>
            </a:r>
            <a:r>
              <a:rPr lang="sv-SE" dirty="0" smtClean="0"/>
              <a:t>är favoriträtt, hur många tycker bäst om </a:t>
            </a:r>
            <a:r>
              <a:rPr lang="sv-SE" dirty="0" smtClean="0"/>
              <a:t>sushi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650503" y="2520650"/>
            <a:ext cx="832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Hur stor är </a:t>
            </a:r>
            <a:r>
              <a:rPr lang="sv-SE" dirty="0" err="1" smtClean="0"/>
              <a:t>medelpunktsvinkeln</a:t>
            </a:r>
            <a:r>
              <a:rPr lang="sv-SE" dirty="0" smtClean="0"/>
              <a:t>  för den andel som tycker bäst om </a:t>
            </a:r>
            <a:r>
              <a:rPr lang="sv-SE" dirty="0" smtClean="0"/>
              <a:t>tacos </a:t>
            </a:r>
            <a:r>
              <a:rPr lang="sv-SE" dirty="0" smtClean="0"/>
              <a:t>och </a:t>
            </a:r>
            <a:r>
              <a:rPr lang="sv-SE" dirty="0" smtClean="0"/>
              <a:t>sushi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2434827" y="2930219"/>
            <a:ext cx="15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Andel totalt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96528" y="3328104"/>
            <a:ext cx="338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60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ger </a:t>
            </a:r>
            <a:r>
              <a:rPr lang="sv-SE" dirty="0" err="1" smtClean="0">
                <a:latin typeface="Bradley Hand Bold"/>
                <a:cs typeface="Bradley Hand Bold"/>
              </a:rPr>
              <a:t>medelpunktsvinkeln</a:t>
            </a:r>
            <a:r>
              <a:rPr lang="sv-SE" dirty="0" smtClean="0">
                <a:latin typeface="Bradley Hand Bold"/>
                <a:cs typeface="Bradley Hand Bold"/>
              </a:rPr>
              <a:t>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3749597" y="2930219"/>
            <a:ext cx="198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(22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+ 38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)</a:t>
            </a:r>
            <a:r>
              <a:rPr lang="sv-SE" dirty="0" smtClean="0">
                <a:latin typeface="Bradley Hand Bold"/>
                <a:cs typeface="Bradley Hand Bold"/>
              </a:rPr>
              <a:t>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534964" y="293398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60 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3860508" y="3324612"/>
            <a:ext cx="1285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60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3,6° = </a:t>
            </a:r>
            <a:endParaRPr lang="sv-SE" dirty="0"/>
          </a:p>
        </p:txBody>
      </p:sp>
      <p:sp>
        <p:nvSpPr>
          <p:cNvPr id="23" name="Rektangel 22"/>
          <p:cNvSpPr/>
          <p:nvPr/>
        </p:nvSpPr>
        <p:spPr>
          <a:xfrm>
            <a:off x="4979740" y="3313511"/>
            <a:ext cx="650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216°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372249" y="4622635"/>
            <a:ext cx="185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40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 av alla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948153" y="4624693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2528584" y="5013053"/>
            <a:ext cx="185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 av alla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3948153" y="4994025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2372249" y="5363357"/>
            <a:ext cx="185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22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 av alla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3948153" y="5346361"/>
            <a:ext cx="139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22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5204691" y="5346361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220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1683616" y="5962656"/>
            <a:ext cx="589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</a:t>
            </a:r>
            <a:r>
              <a:rPr lang="sv-SE" dirty="0" err="1" smtClean="0">
                <a:latin typeface="Bradley Hand Bold"/>
                <a:cs typeface="Bradley Hand Bold"/>
              </a:rPr>
              <a:t>Medelpunktsvinkeln</a:t>
            </a:r>
            <a:r>
              <a:rPr lang="sv-SE" dirty="0" smtClean="0">
                <a:latin typeface="Bradley Hand Bold"/>
                <a:cs typeface="Bradley Hand Bold"/>
              </a:rPr>
              <a:t> för tacos och sushi är 216° </a:t>
            </a:r>
          </a:p>
          <a:p>
            <a:r>
              <a:rPr lang="sv-SE" dirty="0">
                <a:latin typeface="Bradley Hand Bold"/>
                <a:cs typeface="Bradley Hand Bold"/>
              </a:rPr>
              <a:t>	 </a:t>
            </a:r>
            <a:r>
              <a:rPr lang="sv-SE" dirty="0" smtClean="0">
                <a:latin typeface="Bradley Hand Bold"/>
                <a:cs typeface="Bradley Hand Bold"/>
              </a:rPr>
              <a:t>   och 220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 tycker bäst om sushi.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01088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6" grpId="0"/>
      <p:bldP spid="17" grpId="0"/>
      <p:bldP spid="18" grpId="0"/>
      <p:bldP spid="4" grpId="0"/>
      <p:bldP spid="22" grpId="0"/>
      <p:bldP spid="23" grpId="0"/>
      <p:bldP spid="24" grpId="0"/>
      <p:bldP spid="6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163</Words>
  <Application>Microsoft Macintosh PowerPoint</Application>
  <PresentationFormat>Bildspel på skärmen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36</cp:revision>
  <dcterms:created xsi:type="dcterms:W3CDTF">2017-04-14T14:36:05Z</dcterms:created>
  <dcterms:modified xsi:type="dcterms:W3CDTF">2017-08-09T07:37:31Z</dcterms:modified>
</cp:coreProperties>
</file>