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521" autoAdjust="0"/>
  </p:normalViewPr>
  <p:slideViewPr>
    <p:cSldViewPr snapToGrid="0" snapToObjects="1">
      <p:cViewPr>
        <p:scale>
          <a:sx n="170" d="100"/>
          <a:sy n="170" d="100"/>
        </p:scale>
        <p:origin x="-264" y="1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986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798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181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47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192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57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3032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09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626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96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306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5739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9"/>
          <p:cNvSpPr>
            <a:spLocks noChangeArrowheads="1"/>
          </p:cNvSpPr>
          <p:nvPr/>
        </p:nvSpPr>
        <p:spPr bwMode="auto">
          <a:xfrm>
            <a:off x="107950" y="136525"/>
            <a:ext cx="8904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sz="2400" b="1" dirty="0" smtClean="0"/>
              <a:t>X 4.2</a:t>
            </a:r>
            <a:r>
              <a:rPr lang="sv-SE" sz="2400" b="1" dirty="0"/>
              <a:t>			 </a:t>
            </a:r>
            <a:r>
              <a:rPr lang="sv-SE" sz="2400" b="1" dirty="0" smtClean="0"/>
              <a:t>                      Tid och rörelse</a:t>
            </a:r>
            <a:endParaRPr lang="sv-SE" sz="2400" b="1" dirty="0"/>
          </a:p>
        </p:txBody>
      </p:sp>
      <p:sp>
        <p:nvSpPr>
          <p:cNvPr id="4" name="textruta 3"/>
          <p:cNvSpPr txBox="1"/>
          <p:nvPr/>
        </p:nvSpPr>
        <p:spPr>
          <a:xfrm>
            <a:off x="3845692" y="963089"/>
            <a:ext cx="1449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800000"/>
                </a:solidFill>
              </a:rPr>
              <a:t>Tidsbegrepp</a:t>
            </a:r>
            <a:endParaRPr lang="sv-SE" b="1" dirty="0">
              <a:solidFill>
                <a:srgbClr val="800000"/>
              </a:solidFill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1461" y="1480417"/>
            <a:ext cx="3587395" cy="251583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3210" y="4215112"/>
            <a:ext cx="6991271" cy="246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741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483314" y="758896"/>
            <a:ext cx="2433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/>
              <a:t>Hur mycket är klockan?</a:t>
            </a:r>
          </a:p>
        </p:txBody>
      </p:sp>
      <p:sp>
        <p:nvSpPr>
          <p:cNvPr id="8" name="Rektangel 7"/>
          <p:cNvSpPr/>
          <p:nvPr/>
        </p:nvSpPr>
        <p:spPr>
          <a:xfrm>
            <a:off x="483314" y="3442870"/>
            <a:ext cx="2985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/>
              <a:t>Skriv klockslagen med siffror.</a:t>
            </a:r>
          </a:p>
        </p:txBody>
      </p:sp>
      <p:sp>
        <p:nvSpPr>
          <p:cNvPr id="9" name="Rektangel 8"/>
          <p:cNvSpPr/>
          <p:nvPr/>
        </p:nvSpPr>
        <p:spPr>
          <a:xfrm>
            <a:off x="687986" y="3959415"/>
            <a:ext cx="2644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Halv tre på eftermiddagen</a:t>
            </a:r>
          </a:p>
        </p:txBody>
      </p:sp>
      <p:sp>
        <p:nvSpPr>
          <p:cNvPr id="10" name="Rektangel 9"/>
          <p:cNvSpPr/>
          <p:nvPr/>
        </p:nvSpPr>
        <p:spPr>
          <a:xfrm>
            <a:off x="687986" y="4612583"/>
            <a:ext cx="2512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Kvart i åtta på morgonen</a:t>
            </a:r>
          </a:p>
        </p:txBody>
      </p:sp>
      <p:sp>
        <p:nvSpPr>
          <p:cNvPr id="11" name="Rektangel 10"/>
          <p:cNvSpPr/>
          <p:nvPr/>
        </p:nvSpPr>
        <p:spPr>
          <a:xfrm>
            <a:off x="687986" y="5221561"/>
            <a:ext cx="23640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Fem över tio på kvällen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687986" y="5862481"/>
            <a:ext cx="2452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Tjugo över tre på natten</a:t>
            </a:r>
          </a:p>
        </p:txBody>
      </p:sp>
      <p:sp>
        <p:nvSpPr>
          <p:cNvPr id="5" name="Rektangel 4"/>
          <p:cNvSpPr/>
          <p:nvPr/>
        </p:nvSpPr>
        <p:spPr>
          <a:xfrm>
            <a:off x="4007145" y="156851"/>
            <a:ext cx="936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Klockan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794782" y="2822337"/>
            <a:ext cx="1538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Svar: 17.30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3465732" y="2793102"/>
            <a:ext cx="1538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Svar: 9.20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6106657" y="2802428"/>
            <a:ext cx="1538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Svar: 21.55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3701160" y="3959415"/>
            <a:ext cx="1538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Svar: 14.30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3701160" y="4612583"/>
            <a:ext cx="1538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Svar: 7.45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3696021" y="5189547"/>
            <a:ext cx="1538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Svar: 22.05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3727771" y="5862217"/>
            <a:ext cx="1538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Svar: 3.20</a:t>
            </a:r>
            <a:endParaRPr lang="sv-SE" dirty="0">
              <a:latin typeface="Bradley Hand Bold"/>
              <a:cs typeface="Bradley Hand Bold"/>
            </a:endParaRPr>
          </a:p>
        </p:txBody>
      </p:sp>
      <p:pic>
        <p:nvPicPr>
          <p:cNvPr id="20" name="Bildobjekt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650" y="1157467"/>
            <a:ext cx="1319089" cy="1664870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8739" y="1157467"/>
            <a:ext cx="1363656" cy="1702970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6657" y="1064133"/>
            <a:ext cx="1288053" cy="173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535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04946" y="139498"/>
            <a:ext cx="3903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/>
              <a:t>Hur lång tid är det mellan klockslagen?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984" y="564094"/>
            <a:ext cx="2992247" cy="178731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984" y="2647950"/>
            <a:ext cx="3069166" cy="1799647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984" y="4553431"/>
            <a:ext cx="3353221" cy="1990064"/>
          </a:xfrm>
          <a:prstGeom prst="rect">
            <a:avLst/>
          </a:prstGeom>
        </p:spPr>
      </p:pic>
      <p:sp>
        <p:nvSpPr>
          <p:cNvPr id="10" name="textruta 9"/>
          <p:cNvSpPr txBox="1"/>
          <p:nvPr/>
        </p:nvSpPr>
        <p:spPr>
          <a:xfrm>
            <a:off x="4460954" y="680915"/>
            <a:ext cx="3633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9.50 till 10.00 = 10 min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4361558" y="1073206"/>
            <a:ext cx="3633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10.00 till 11.10 = 1 h 10 min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4240987" y="1595315"/>
            <a:ext cx="4649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Totalt: 10 min + </a:t>
            </a:r>
            <a:r>
              <a:rPr lang="sv-SE" dirty="0" smtClean="0">
                <a:latin typeface="Bradley Hand Bold"/>
                <a:cs typeface="Bradley Hand Bold"/>
              </a:rPr>
              <a:t>1 h </a:t>
            </a:r>
            <a:r>
              <a:rPr lang="sv-SE" dirty="0" smtClean="0">
                <a:latin typeface="Bradley Hand Bold"/>
                <a:cs typeface="Bradley Hand Bold"/>
              </a:rPr>
              <a:t>10 min = </a:t>
            </a:r>
            <a:r>
              <a:rPr lang="sv-SE" dirty="0" smtClean="0">
                <a:latin typeface="Bradley Hand Bold"/>
                <a:cs typeface="Bradley Hand Bold"/>
              </a:rPr>
              <a:t>1 h 20 </a:t>
            </a:r>
            <a:r>
              <a:rPr lang="sv-SE" dirty="0" smtClean="0">
                <a:latin typeface="Bradley Hand Bold"/>
                <a:cs typeface="Bradley Hand Bold"/>
              </a:rPr>
              <a:t>min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4361558" y="2647950"/>
            <a:ext cx="3633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21.05 till 22.00 = 55 min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4361558" y="3024012"/>
            <a:ext cx="3633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22.00 till 23.40 = </a:t>
            </a:r>
            <a:r>
              <a:rPr lang="sv-SE" dirty="0" smtClean="0">
                <a:latin typeface="Bradley Hand Bold"/>
                <a:cs typeface="Bradley Hand Bold"/>
              </a:rPr>
              <a:t>1 h </a:t>
            </a:r>
            <a:r>
              <a:rPr lang="sv-SE" dirty="0" smtClean="0">
                <a:latin typeface="Bradley Hand Bold"/>
                <a:cs typeface="Bradley Hand Bold"/>
              </a:rPr>
              <a:t>40 min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4361558" y="3601262"/>
            <a:ext cx="4782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Totalt: 55 min + </a:t>
            </a:r>
            <a:r>
              <a:rPr lang="sv-SE" dirty="0" smtClean="0">
                <a:latin typeface="Bradley Hand Bold"/>
                <a:cs typeface="Bradley Hand Bold"/>
              </a:rPr>
              <a:t>1 h </a:t>
            </a:r>
            <a:r>
              <a:rPr lang="sv-SE" dirty="0" smtClean="0">
                <a:latin typeface="Bradley Hand Bold"/>
                <a:cs typeface="Bradley Hand Bold"/>
              </a:rPr>
              <a:t>40 min = </a:t>
            </a:r>
            <a:r>
              <a:rPr lang="sv-SE" dirty="0" smtClean="0">
                <a:latin typeface="Bradley Hand Bold"/>
                <a:cs typeface="Bradley Hand Bold"/>
              </a:rPr>
              <a:t>1 h </a:t>
            </a:r>
            <a:r>
              <a:rPr lang="sv-SE" dirty="0" smtClean="0">
                <a:latin typeface="Bradley Hand Bold"/>
                <a:cs typeface="Bradley Hand Bold"/>
              </a:rPr>
              <a:t>95 min =   </a:t>
            </a:r>
          </a:p>
          <a:p>
            <a:r>
              <a:rPr lang="sv-SE" dirty="0">
                <a:latin typeface="Bradley Hand Bold"/>
                <a:cs typeface="Bradley Hand Bold"/>
              </a:rPr>
              <a:t> </a:t>
            </a:r>
            <a:r>
              <a:rPr lang="sv-SE" dirty="0" smtClean="0">
                <a:latin typeface="Bradley Hand Bold"/>
                <a:cs typeface="Bradley Hand Bold"/>
              </a:rPr>
              <a:t>           = </a:t>
            </a:r>
            <a:r>
              <a:rPr lang="sv-SE" dirty="0" smtClean="0">
                <a:latin typeface="Bradley Hand Bold"/>
                <a:cs typeface="Bradley Hand Bold"/>
              </a:rPr>
              <a:t>2 h </a:t>
            </a:r>
            <a:r>
              <a:rPr lang="sv-SE" dirty="0" smtClean="0">
                <a:latin typeface="Bradley Hand Bold"/>
                <a:cs typeface="Bradley Hand Bold"/>
              </a:rPr>
              <a:t>35 min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4406008" y="4673600"/>
            <a:ext cx="3633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15.15 till 16.00 = 45 min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4361558" y="5042932"/>
            <a:ext cx="3633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16.00 till 17.25 = </a:t>
            </a:r>
            <a:r>
              <a:rPr lang="sv-SE" dirty="0" smtClean="0">
                <a:latin typeface="Bradley Hand Bold"/>
                <a:cs typeface="Bradley Hand Bold"/>
              </a:rPr>
              <a:t>1 h </a:t>
            </a:r>
            <a:r>
              <a:rPr lang="sv-SE" dirty="0" smtClean="0">
                <a:latin typeface="Bradley Hand Bold"/>
                <a:cs typeface="Bradley Hand Bold"/>
              </a:rPr>
              <a:t>25 min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4361558" y="5616329"/>
            <a:ext cx="4887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Totalt: 45 min + </a:t>
            </a:r>
            <a:r>
              <a:rPr lang="sv-SE" dirty="0" smtClean="0">
                <a:latin typeface="Bradley Hand Bold"/>
                <a:cs typeface="Bradley Hand Bold"/>
              </a:rPr>
              <a:t>1 h </a:t>
            </a:r>
            <a:r>
              <a:rPr lang="sv-SE" dirty="0" smtClean="0">
                <a:latin typeface="Bradley Hand Bold"/>
                <a:cs typeface="Bradley Hand Bold"/>
              </a:rPr>
              <a:t>25 min = </a:t>
            </a:r>
            <a:r>
              <a:rPr lang="sv-SE" dirty="0" smtClean="0">
                <a:latin typeface="Bradley Hand Bold"/>
                <a:cs typeface="Bradley Hand Bold"/>
              </a:rPr>
              <a:t>1 h 70 </a:t>
            </a:r>
            <a:r>
              <a:rPr lang="sv-SE" dirty="0" smtClean="0">
                <a:latin typeface="Bradley Hand Bold"/>
                <a:cs typeface="Bradley Hand Bold"/>
              </a:rPr>
              <a:t>min =   </a:t>
            </a:r>
          </a:p>
          <a:p>
            <a:r>
              <a:rPr lang="sv-SE" dirty="0">
                <a:latin typeface="Bradley Hand Bold"/>
                <a:cs typeface="Bradley Hand Bold"/>
              </a:rPr>
              <a:t> </a:t>
            </a:r>
            <a:r>
              <a:rPr lang="sv-SE" dirty="0" smtClean="0">
                <a:latin typeface="Bradley Hand Bold"/>
                <a:cs typeface="Bradley Hand Bold"/>
              </a:rPr>
              <a:t>           = </a:t>
            </a:r>
            <a:r>
              <a:rPr lang="sv-SE" dirty="0" smtClean="0">
                <a:latin typeface="Bradley Hand Bold"/>
                <a:cs typeface="Bradley Hand Bold"/>
              </a:rPr>
              <a:t>2 h 10 </a:t>
            </a:r>
            <a:r>
              <a:rPr lang="sv-SE" dirty="0" smtClean="0">
                <a:latin typeface="Bradley Hand Bold"/>
                <a:cs typeface="Bradley Hand Bold"/>
              </a:rPr>
              <a:t>min</a:t>
            </a:r>
            <a:endParaRPr lang="sv-SE" dirty="0"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2811365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10967" y="3568198"/>
            <a:ext cx="4390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Hur långt körde Katarina den första timmen?</a:t>
            </a:r>
          </a:p>
        </p:txBody>
      </p:sp>
      <p:sp>
        <p:nvSpPr>
          <p:cNvPr id="6" name="Rektangel 5"/>
          <p:cNvSpPr/>
          <p:nvPr/>
        </p:nvSpPr>
        <p:spPr>
          <a:xfrm>
            <a:off x="110967" y="457361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dirty="0" smtClean="0"/>
              <a:t>Katarina stannar en stund </a:t>
            </a:r>
            <a:r>
              <a:rPr lang="sv-SE" dirty="0"/>
              <a:t>för </a:t>
            </a:r>
            <a:r>
              <a:rPr lang="sv-SE" dirty="0" smtClean="0"/>
              <a:t>att hälsa </a:t>
            </a:r>
            <a:r>
              <a:rPr lang="sv-SE" dirty="0"/>
              <a:t>på sin bror Gustaf</a:t>
            </a:r>
            <a:r>
              <a:rPr lang="sv-SE" dirty="0" smtClean="0"/>
              <a:t>. Hur </a:t>
            </a:r>
            <a:r>
              <a:rPr lang="sv-SE" dirty="0"/>
              <a:t>kan man se det i diagrammet?</a:t>
            </a:r>
          </a:p>
        </p:txBody>
      </p:sp>
      <p:sp>
        <p:nvSpPr>
          <p:cNvPr id="7" name="Rektangel 6"/>
          <p:cNvSpPr/>
          <p:nvPr/>
        </p:nvSpPr>
        <p:spPr>
          <a:xfrm>
            <a:off x="5130761" y="3568198"/>
            <a:ext cx="44398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Hur långt körde Katarina den </a:t>
            </a:r>
            <a:r>
              <a:rPr lang="sv-SE" dirty="0" smtClean="0"/>
              <a:t>första halvtimmen efter </a:t>
            </a:r>
            <a:r>
              <a:rPr lang="sv-SE" dirty="0"/>
              <a:t>sin paus?</a:t>
            </a:r>
          </a:p>
        </p:txBody>
      </p:sp>
      <p:sp>
        <p:nvSpPr>
          <p:cNvPr id="8" name="Rektangel 7"/>
          <p:cNvSpPr/>
          <p:nvPr/>
        </p:nvSpPr>
        <p:spPr>
          <a:xfrm>
            <a:off x="211668" y="5933768"/>
            <a:ext cx="4111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Hur länge stannade Katarina hos sin bror?</a:t>
            </a:r>
          </a:p>
        </p:txBody>
      </p:sp>
      <p:sp>
        <p:nvSpPr>
          <p:cNvPr id="9" name="Rektangel 8"/>
          <p:cNvSpPr/>
          <p:nvPr/>
        </p:nvSpPr>
        <p:spPr>
          <a:xfrm>
            <a:off x="5130760" y="4758280"/>
            <a:ext cx="51710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Vilken tid var Katarina framme </a:t>
            </a:r>
            <a:r>
              <a:rPr lang="sv-SE" dirty="0" smtClean="0"/>
              <a:t>hos </a:t>
            </a:r>
            <a:r>
              <a:rPr lang="sv-SE" dirty="0" err="1" smtClean="0"/>
              <a:t>Fasid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5166136" y="5933768"/>
            <a:ext cx="39778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Hur långt hade hon då </a:t>
            </a:r>
            <a:r>
              <a:rPr lang="sv-SE" dirty="0" smtClean="0"/>
              <a:t>kört sammanlagt</a:t>
            </a:r>
            <a:r>
              <a:rPr lang="sv-SE" dirty="0"/>
              <a:t>?</a:t>
            </a:r>
          </a:p>
        </p:txBody>
      </p:sp>
      <p:sp>
        <p:nvSpPr>
          <p:cNvPr id="11" name="Rektangel 10"/>
          <p:cNvSpPr/>
          <p:nvPr/>
        </p:nvSpPr>
        <p:spPr>
          <a:xfrm>
            <a:off x="3436475" y="79917"/>
            <a:ext cx="1597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Tid och rörelse</a:t>
            </a:r>
          </a:p>
        </p:txBody>
      </p:sp>
      <p:sp>
        <p:nvSpPr>
          <p:cNvPr id="12" name="Rektangel 11"/>
          <p:cNvSpPr/>
          <p:nvPr/>
        </p:nvSpPr>
        <p:spPr>
          <a:xfrm>
            <a:off x="936467" y="395824"/>
            <a:ext cx="7492999" cy="646331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sv-SE" dirty="0"/>
              <a:t>Med en </a:t>
            </a:r>
            <a:r>
              <a:rPr lang="sv-SE" i="1" dirty="0"/>
              <a:t>graf</a:t>
            </a:r>
            <a:r>
              <a:rPr lang="sv-SE" dirty="0"/>
              <a:t> i ett koordinatsystem kan man visa en bild av till exempel en resa.</a:t>
            </a:r>
          </a:p>
          <a:p>
            <a:r>
              <a:rPr lang="sv-SE" dirty="0" smtClean="0"/>
              <a:t>Längs </a:t>
            </a:r>
            <a:r>
              <a:rPr lang="sv-SE" i="1" dirty="0"/>
              <a:t>x</a:t>
            </a:r>
            <a:r>
              <a:rPr lang="sv-SE" dirty="0"/>
              <a:t>-axeln kan du </a:t>
            </a:r>
            <a:r>
              <a:rPr lang="sv-SE" dirty="0" smtClean="0"/>
              <a:t>avläsa </a:t>
            </a:r>
            <a:r>
              <a:rPr lang="sv-SE" dirty="0"/>
              <a:t>tiden och </a:t>
            </a:r>
            <a:r>
              <a:rPr lang="sv-SE" dirty="0" smtClean="0"/>
              <a:t>längs </a:t>
            </a:r>
            <a:r>
              <a:rPr lang="sv-SE" i="1" dirty="0"/>
              <a:t>y</a:t>
            </a:r>
            <a:r>
              <a:rPr lang="sv-SE" dirty="0"/>
              <a:t>-axeln </a:t>
            </a:r>
            <a:r>
              <a:rPr lang="sv-SE" dirty="0" smtClean="0"/>
              <a:t>avläser </a:t>
            </a:r>
            <a:r>
              <a:rPr lang="sv-SE" dirty="0"/>
              <a:t>du </a:t>
            </a:r>
            <a:r>
              <a:rPr lang="sv-SE" dirty="0" smtClean="0"/>
              <a:t>sträckan</a:t>
            </a:r>
            <a:r>
              <a:rPr lang="sv-SE" dirty="0"/>
              <a:t>.</a:t>
            </a:r>
          </a:p>
        </p:txBody>
      </p:sp>
      <p:grpSp>
        <p:nvGrpSpPr>
          <p:cNvPr id="21" name="Grupp 20"/>
          <p:cNvGrpSpPr/>
          <p:nvPr/>
        </p:nvGrpSpPr>
        <p:grpSpPr>
          <a:xfrm>
            <a:off x="751297" y="1149603"/>
            <a:ext cx="6651470" cy="2418595"/>
            <a:chOff x="751297" y="1149603"/>
            <a:chExt cx="6651470" cy="2418595"/>
          </a:xfrm>
        </p:grpSpPr>
        <p:sp>
          <p:nvSpPr>
            <p:cNvPr id="3" name="Rektangel 2"/>
            <p:cNvSpPr/>
            <p:nvPr/>
          </p:nvSpPr>
          <p:spPr>
            <a:xfrm>
              <a:off x="751297" y="1586824"/>
              <a:ext cx="3328384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Katarina körde bil till sin </a:t>
              </a:r>
              <a:r>
                <a:rPr lang="sv-SE" dirty="0" smtClean="0"/>
                <a:t>kompis </a:t>
              </a:r>
              <a:r>
                <a:rPr lang="sv-SE" dirty="0" err="1" smtClean="0"/>
                <a:t>Fasid</a:t>
              </a:r>
              <a:r>
                <a:rPr lang="sv-SE" dirty="0" smtClean="0"/>
                <a:t>. </a:t>
              </a:r>
              <a:r>
                <a:rPr lang="sv-SE" dirty="0"/>
                <a:t>Diagrammet visar </a:t>
              </a:r>
              <a:r>
                <a:rPr lang="sv-SE" dirty="0" smtClean="0"/>
                <a:t>hur </a:t>
              </a:r>
            </a:p>
            <a:p>
              <a:r>
                <a:rPr lang="sv-SE" dirty="0" smtClean="0"/>
                <a:t>långt hon kommit vid olika klockslag.</a:t>
              </a:r>
              <a:endParaRPr lang="sv-SE" dirty="0"/>
            </a:p>
          </p:txBody>
        </p:sp>
        <p:pic>
          <p:nvPicPr>
            <p:cNvPr id="13" name="Bildobjekt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23190" y="1149603"/>
              <a:ext cx="3079577" cy="2418595"/>
            </a:xfrm>
            <a:prstGeom prst="rect">
              <a:avLst/>
            </a:prstGeom>
          </p:spPr>
        </p:pic>
      </p:grpSp>
      <p:sp>
        <p:nvSpPr>
          <p:cNvPr id="15" name="textruta 14"/>
          <p:cNvSpPr txBox="1"/>
          <p:nvPr/>
        </p:nvSpPr>
        <p:spPr>
          <a:xfrm>
            <a:off x="211668" y="3937530"/>
            <a:ext cx="1538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Svar: 60 km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280546" y="5219945"/>
            <a:ext cx="2814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Svar: Grafen är vågrät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445532" y="6303100"/>
            <a:ext cx="1971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Svar: </a:t>
            </a:r>
            <a:r>
              <a:rPr lang="sv-SE" dirty="0" smtClean="0">
                <a:latin typeface="Bradley Hand Bold"/>
                <a:cs typeface="Bradley Hand Bold"/>
              </a:rPr>
              <a:t>1 h </a:t>
            </a:r>
            <a:r>
              <a:rPr lang="sv-SE" dirty="0" smtClean="0">
                <a:latin typeface="Bradley Hand Bold"/>
                <a:cs typeface="Bradley Hand Bold"/>
              </a:rPr>
              <a:t>30 min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5258127" y="4122196"/>
            <a:ext cx="1538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Svar</a:t>
            </a:r>
            <a:r>
              <a:rPr lang="sv-SE" smtClean="0">
                <a:latin typeface="Bradley Hand Bold"/>
                <a:cs typeface="Bradley Hand Bold"/>
              </a:rPr>
              <a:t>: </a:t>
            </a:r>
            <a:r>
              <a:rPr lang="sv-SE" smtClean="0">
                <a:latin typeface="Bradley Hand Bold"/>
                <a:cs typeface="Bradley Hand Bold"/>
              </a:rPr>
              <a:t>40 </a:t>
            </a:r>
            <a:r>
              <a:rPr lang="sv-SE" dirty="0" smtClean="0">
                <a:latin typeface="Bradley Hand Bold"/>
                <a:cs typeface="Bradley Hand Bold"/>
              </a:rPr>
              <a:t>km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5258127" y="5127612"/>
            <a:ext cx="1538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Svar: 11.45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5424907" y="6303100"/>
            <a:ext cx="2187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Svar: 130 km</a:t>
            </a:r>
            <a:endParaRPr lang="sv-SE" dirty="0"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3792001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304</Words>
  <Application>Microsoft Macintosh PowerPoint</Application>
  <PresentationFormat>Bildspel på skärmen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13</cp:revision>
  <dcterms:created xsi:type="dcterms:W3CDTF">2017-04-14T14:35:34Z</dcterms:created>
  <dcterms:modified xsi:type="dcterms:W3CDTF">2017-08-08T09:31:28Z</dcterms:modified>
</cp:coreProperties>
</file>