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22" r:id="rId2"/>
    <p:sldId id="313" r:id="rId3"/>
    <p:sldId id="314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8369" autoAdjust="0"/>
  </p:normalViewPr>
  <p:slideViewPr>
    <p:cSldViewPr snapToGrid="0" snapToObjects="1">
      <p:cViewPr>
        <p:scale>
          <a:sx n="400" d="100"/>
          <a:sy n="400" d="100"/>
        </p:scale>
        <p:origin x="2424" y="4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66700" y="195263"/>
            <a:ext cx="874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 smtClean="0"/>
              <a:t>X 1.5</a:t>
            </a:r>
            <a:r>
              <a:rPr lang="sv-SE" sz="2400" b="1" dirty="0"/>
              <a:t>				</a:t>
            </a:r>
            <a:r>
              <a:rPr lang="sv-SE" sz="2400" b="1" dirty="0" smtClean="0"/>
              <a:t>	      Räkna med bråk</a:t>
            </a:r>
            <a:endParaRPr lang="sv-SE" sz="2400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607" y="891944"/>
            <a:ext cx="4174401" cy="40943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607" y="1597540"/>
            <a:ext cx="3327400" cy="1739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007" y="2154136"/>
            <a:ext cx="1329783" cy="60656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107" y="3789578"/>
            <a:ext cx="3390900" cy="16510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007" y="4369371"/>
            <a:ext cx="1697117" cy="48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ktangel 2"/>
          <p:cNvSpPr>
            <a:spLocks noChangeArrowheads="1"/>
          </p:cNvSpPr>
          <p:nvPr/>
        </p:nvSpPr>
        <p:spPr bwMode="auto">
          <a:xfrm>
            <a:off x="3644900" y="738147"/>
            <a:ext cx="1087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b="1" dirty="0"/>
              <a:t>Bråkform</a:t>
            </a:r>
          </a:p>
        </p:txBody>
      </p:sp>
      <p:sp>
        <p:nvSpPr>
          <p:cNvPr id="19459" name="Rektangel 3"/>
          <p:cNvSpPr>
            <a:spLocks noChangeArrowheads="1"/>
          </p:cNvSpPr>
          <p:nvPr/>
        </p:nvSpPr>
        <p:spPr bwMode="auto">
          <a:xfrm>
            <a:off x="6897688" y="738147"/>
            <a:ext cx="1489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b="1"/>
              <a:t>Blandad form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94" y="1266555"/>
            <a:ext cx="14351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855871"/>
            <a:ext cx="264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4584700"/>
            <a:ext cx="27051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 7"/>
          <p:cNvGrpSpPr>
            <a:grpSpLocks/>
          </p:cNvGrpSpPr>
          <p:nvPr/>
        </p:nvGrpSpPr>
        <p:grpSpPr bwMode="auto">
          <a:xfrm>
            <a:off x="4036219" y="1446872"/>
            <a:ext cx="303212" cy="671512"/>
            <a:chOff x="3864458" y="1846460"/>
            <a:chExt cx="301660" cy="671701"/>
          </a:xfrm>
        </p:grpSpPr>
        <p:sp>
          <p:nvSpPr>
            <p:cNvPr id="19487" name="textruta 12"/>
            <p:cNvSpPr txBox="1">
              <a:spLocks noChangeArrowheads="1"/>
            </p:cNvSpPr>
            <p:nvPr/>
          </p:nvSpPr>
          <p:spPr bwMode="auto">
            <a:xfrm>
              <a:off x="3864458" y="1846460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5</a:t>
              </a:r>
            </a:p>
          </p:txBody>
        </p:sp>
        <p:sp>
          <p:nvSpPr>
            <p:cNvPr id="19488" name="textruta 13"/>
            <p:cNvSpPr txBox="1">
              <a:spLocks noChangeArrowheads="1"/>
            </p:cNvSpPr>
            <p:nvPr/>
          </p:nvSpPr>
          <p:spPr bwMode="auto">
            <a:xfrm>
              <a:off x="3864458" y="214882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4</a:t>
              </a:r>
            </a:p>
          </p:txBody>
        </p:sp>
        <p:cxnSp>
          <p:nvCxnSpPr>
            <p:cNvPr id="11" name="Rak 10"/>
            <p:cNvCxnSpPr/>
            <p:nvPr/>
          </p:nvCxnSpPr>
          <p:spPr>
            <a:xfrm>
              <a:off x="3864458" y="2203748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 11"/>
          <p:cNvGrpSpPr>
            <a:grpSpLocks/>
          </p:cNvGrpSpPr>
          <p:nvPr/>
        </p:nvGrpSpPr>
        <p:grpSpPr bwMode="auto">
          <a:xfrm>
            <a:off x="7259638" y="4695825"/>
            <a:ext cx="509587" cy="671513"/>
            <a:chOff x="1717888" y="4391541"/>
            <a:chExt cx="509575" cy="671805"/>
          </a:xfrm>
        </p:grpSpPr>
        <p:sp>
          <p:nvSpPr>
            <p:cNvPr id="19483" name="textruta 16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1</a:t>
              </a:r>
            </a:p>
          </p:txBody>
        </p:sp>
        <p:sp>
          <p:nvSpPr>
            <p:cNvPr id="19484" name="textruta 17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3</a:t>
              </a:r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1949658" y="4761590"/>
              <a:ext cx="27145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86" name="textruta 23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/>
                <a:t>2</a:t>
              </a:r>
            </a:p>
          </p:txBody>
        </p:sp>
      </p:grpSp>
      <p:grpSp>
        <p:nvGrpSpPr>
          <p:cNvPr id="20" name="Grupp 19"/>
          <p:cNvGrpSpPr>
            <a:grpSpLocks/>
          </p:cNvGrpSpPr>
          <p:nvPr/>
        </p:nvGrpSpPr>
        <p:grpSpPr bwMode="auto">
          <a:xfrm>
            <a:off x="4187825" y="4729163"/>
            <a:ext cx="301625" cy="671512"/>
            <a:chOff x="3864458" y="1846460"/>
            <a:chExt cx="301660" cy="671701"/>
          </a:xfrm>
        </p:grpSpPr>
        <p:sp>
          <p:nvSpPr>
            <p:cNvPr id="19480" name="textruta 12"/>
            <p:cNvSpPr txBox="1">
              <a:spLocks noChangeArrowheads="1"/>
            </p:cNvSpPr>
            <p:nvPr/>
          </p:nvSpPr>
          <p:spPr bwMode="auto">
            <a:xfrm>
              <a:off x="3864458" y="1846460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7</a:t>
              </a:r>
            </a:p>
          </p:txBody>
        </p:sp>
        <p:sp>
          <p:nvSpPr>
            <p:cNvPr id="19481" name="textruta 13"/>
            <p:cNvSpPr txBox="1">
              <a:spLocks noChangeArrowheads="1"/>
            </p:cNvSpPr>
            <p:nvPr/>
          </p:nvSpPr>
          <p:spPr bwMode="auto">
            <a:xfrm>
              <a:off x="3864458" y="214882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3</a:t>
              </a:r>
            </a:p>
          </p:txBody>
        </p:sp>
        <p:cxnSp>
          <p:nvCxnSpPr>
            <p:cNvPr id="23" name="Rak 22"/>
            <p:cNvCxnSpPr/>
            <p:nvPr/>
          </p:nvCxnSpPr>
          <p:spPr>
            <a:xfrm>
              <a:off x="3864458" y="2203748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 23"/>
          <p:cNvGrpSpPr>
            <a:grpSpLocks/>
          </p:cNvGrpSpPr>
          <p:nvPr/>
        </p:nvGrpSpPr>
        <p:grpSpPr bwMode="auto">
          <a:xfrm>
            <a:off x="4135438" y="2914650"/>
            <a:ext cx="303212" cy="671513"/>
            <a:chOff x="3864458" y="1846460"/>
            <a:chExt cx="301660" cy="671701"/>
          </a:xfrm>
        </p:grpSpPr>
        <p:sp>
          <p:nvSpPr>
            <p:cNvPr id="19477" name="textruta 12"/>
            <p:cNvSpPr txBox="1">
              <a:spLocks noChangeArrowheads="1"/>
            </p:cNvSpPr>
            <p:nvPr/>
          </p:nvSpPr>
          <p:spPr bwMode="auto">
            <a:xfrm>
              <a:off x="3864458" y="1846460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5</a:t>
              </a:r>
            </a:p>
          </p:txBody>
        </p:sp>
        <p:sp>
          <p:nvSpPr>
            <p:cNvPr id="19478" name="textruta 13"/>
            <p:cNvSpPr txBox="1">
              <a:spLocks noChangeArrowheads="1"/>
            </p:cNvSpPr>
            <p:nvPr/>
          </p:nvSpPr>
          <p:spPr bwMode="auto">
            <a:xfrm>
              <a:off x="3864458" y="214882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2</a:t>
              </a:r>
            </a:p>
          </p:txBody>
        </p:sp>
        <p:cxnSp>
          <p:nvCxnSpPr>
            <p:cNvPr id="27" name="Rak 26"/>
            <p:cNvCxnSpPr/>
            <p:nvPr/>
          </p:nvCxnSpPr>
          <p:spPr>
            <a:xfrm>
              <a:off x="3864458" y="2203748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 27"/>
          <p:cNvGrpSpPr>
            <a:grpSpLocks/>
          </p:cNvGrpSpPr>
          <p:nvPr/>
        </p:nvGrpSpPr>
        <p:grpSpPr bwMode="auto">
          <a:xfrm>
            <a:off x="7259638" y="2890796"/>
            <a:ext cx="509587" cy="673100"/>
            <a:chOff x="1717888" y="4391541"/>
            <a:chExt cx="509575" cy="671805"/>
          </a:xfrm>
        </p:grpSpPr>
        <p:sp>
          <p:nvSpPr>
            <p:cNvPr id="19473" name="textruta 16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1</a:t>
              </a:r>
            </a:p>
          </p:txBody>
        </p:sp>
        <p:sp>
          <p:nvSpPr>
            <p:cNvPr id="19474" name="textruta 17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2</a:t>
              </a:r>
            </a:p>
          </p:txBody>
        </p:sp>
        <p:cxnSp>
          <p:nvCxnSpPr>
            <p:cNvPr id="31" name="Rak 30"/>
            <p:cNvCxnSpPr/>
            <p:nvPr/>
          </p:nvCxnSpPr>
          <p:spPr>
            <a:xfrm>
              <a:off x="1949658" y="4762301"/>
              <a:ext cx="27145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76" name="textruta 23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/>
                <a:t>2</a:t>
              </a:r>
            </a:p>
          </p:txBody>
        </p:sp>
      </p:grpSp>
      <p:grpSp>
        <p:nvGrpSpPr>
          <p:cNvPr id="33" name="Grupp 32"/>
          <p:cNvGrpSpPr>
            <a:grpSpLocks/>
          </p:cNvGrpSpPr>
          <p:nvPr/>
        </p:nvGrpSpPr>
        <p:grpSpPr bwMode="auto">
          <a:xfrm>
            <a:off x="7195608" y="1446871"/>
            <a:ext cx="544512" cy="671513"/>
            <a:chOff x="1717888" y="4391541"/>
            <a:chExt cx="543960" cy="671701"/>
          </a:xfrm>
        </p:grpSpPr>
        <p:sp>
          <p:nvSpPr>
            <p:cNvPr id="19469" name="textruta 16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1</a:t>
              </a:r>
            </a:p>
          </p:txBody>
        </p:sp>
        <p:sp>
          <p:nvSpPr>
            <p:cNvPr id="19470" name="textruta 17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35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4</a:t>
              </a:r>
            </a:p>
          </p:txBody>
        </p:sp>
        <p:cxnSp>
          <p:nvCxnSpPr>
            <p:cNvPr id="36" name="Rak 35"/>
            <p:cNvCxnSpPr/>
            <p:nvPr/>
          </p:nvCxnSpPr>
          <p:spPr>
            <a:xfrm>
              <a:off x="1949428" y="4761533"/>
              <a:ext cx="27118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72" name="textruta 23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/>
                <a:t>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ktangel 2"/>
          <p:cNvSpPr>
            <a:spLocks noChangeArrowheads="1"/>
          </p:cNvSpPr>
          <p:nvPr/>
        </p:nvSpPr>
        <p:spPr bwMode="auto">
          <a:xfrm>
            <a:off x="3907134" y="3887310"/>
            <a:ext cx="171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b="1" dirty="0"/>
              <a:t>Skriv i bråkform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3676025" y="878192"/>
            <a:ext cx="2112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v-SE" b="1" dirty="0"/>
              <a:t>Skriv i blandad form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2237597" y="1436631"/>
            <a:ext cx="573465" cy="671512"/>
            <a:chOff x="1919288" y="1684485"/>
            <a:chExt cx="573465" cy="671512"/>
          </a:xfrm>
        </p:grpSpPr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1919288" y="1684485"/>
              <a:ext cx="301625" cy="671512"/>
              <a:chOff x="3864458" y="1846460"/>
              <a:chExt cx="301660" cy="671701"/>
            </a:xfrm>
          </p:grpSpPr>
          <p:sp>
            <p:nvSpPr>
              <p:cNvPr id="20499" name="textruta 8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/>
                  <a:t>9</a:t>
                </a:r>
              </a:p>
            </p:txBody>
          </p:sp>
          <p:sp>
            <p:nvSpPr>
              <p:cNvPr id="20500" name="textruta 9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</a:t>
                </a: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>
                <a:off x="3864458" y="2203748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ruta 1"/>
            <p:cNvSpPr txBox="1"/>
            <p:nvPr/>
          </p:nvSpPr>
          <p:spPr>
            <a:xfrm>
              <a:off x="2199034" y="1848297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2239227" y="2644125"/>
            <a:ext cx="571566" cy="629582"/>
            <a:chOff x="1845485" y="2773321"/>
            <a:chExt cx="571566" cy="629582"/>
          </a:xfrm>
        </p:grpSpPr>
        <p:grpSp>
          <p:nvGrpSpPr>
            <p:cNvPr id="12" name="Grupp 11"/>
            <p:cNvGrpSpPr>
              <a:grpSpLocks/>
            </p:cNvGrpSpPr>
            <p:nvPr/>
          </p:nvGrpSpPr>
          <p:grpSpPr bwMode="auto">
            <a:xfrm>
              <a:off x="1845485" y="2773321"/>
              <a:ext cx="419100" cy="629582"/>
              <a:chOff x="3866852" y="1870239"/>
              <a:chExt cx="418654" cy="629759"/>
            </a:xfrm>
          </p:grpSpPr>
          <p:sp>
            <p:nvSpPr>
              <p:cNvPr id="20496" name="textruta 12"/>
              <p:cNvSpPr txBox="1">
                <a:spLocks noChangeArrowheads="1"/>
              </p:cNvSpPr>
              <p:nvPr/>
            </p:nvSpPr>
            <p:spPr bwMode="auto">
              <a:xfrm>
                <a:off x="3866852" y="187023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17</a:t>
                </a:r>
              </a:p>
            </p:txBody>
          </p:sp>
          <p:sp>
            <p:nvSpPr>
              <p:cNvPr id="20497" name="textruta 13"/>
              <p:cNvSpPr txBox="1">
                <a:spLocks noChangeArrowheads="1"/>
              </p:cNvSpPr>
              <p:nvPr/>
            </p:nvSpPr>
            <p:spPr bwMode="auto">
              <a:xfrm>
                <a:off x="3932644" y="2130666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5</a:t>
                </a:r>
              </a:p>
            </p:txBody>
          </p:sp>
          <p:cxnSp>
            <p:nvCxnSpPr>
              <p:cNvPr id="15" name="Rak 14"/>
              <p:cNvCxnSpPr/>
              <p:nvPr/>
            </p:nvCxnSpPr>
            <p:spPr>
              <a:xfrm>
                <a:off x="3940577" y="2203748"/>
                <a:ext cx="24474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ruta 24"/>
            <p:cNvSpPr txBox="1"/>
            <p:nvPr/>
          </p:nvSpPr>
          <p:spPr>
            <a:xfrm>
              <a:off x="2123332" y="2903297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2349604" y="4255616"/>
            <a:ext cx="821320" cy="671616"/>
            <a:chOff x="1758037" y="4284663"/>
            <a:chExt cx="821320" cy="671616"/>
          </a:xfrm>
        </p:grpSpPr>
        <p:grpSp>
          <p:nvGrpSpPr>
            <p:cNvPr id="33" name="Grupp 32"/>
            <p:cNvGrpSpPr>
              <a:grpSpLocks/>
            </p:cNvGrpSpPr>
            <p:nvPr/>
          </p:nvGrpSpPr>
          <p:grpSpPr bwMode="auto">
            <a:xfrm>
              <a:off x="1758037" y="4284663"/>
              <a:ext cx="544513" cy="671616"/>
              <a:chOff x="1717888" y="4391541"/>
              <a:chExt cx="543960" cy="671805"/>
            </a:xfrm>
          </p:grpSpPr>
          <p:sp>
            <p:nvSpPr>
              <p:cNvPr id="20492" name="textruta 16"/>
              <p:cNvSpPr txBox="1">
                <a:spLocks noChangeArrowheads="1"/>
              </p:cNvSpPr>
              <p:nvPr/>
            </p:nvSpPr>
            <p:spPr bwMode="auto">
              <a:xfrm>
                <a:off x="1926109" y="4391541"/>
                <a:ext cx="335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</a:t>
                </a:r>
              </a:p>
            </p:txBody>
          </p:sp>
          <p:sp>
            <p:nvSpPr>
              <p:cNvPr id="20493" name="textruta 17"/>
              <p:cNvSpPr txBox="1">
                <a:spLocks noChangeArrowheads="1"/>
              </p:cNvSpPr>
              <p:nvPr/>
            </p:nvSpPr>
            <p:spPr bwMode="auto">
              <a:xfrm>
                <a:off x="1926109" y="4693910"/>
                <a:ext cx="3013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8</a:t>
                </a:r>
              </a:p>
            </p:txBody>
          </p:sp>
          <p:cxnSp>
            <p:nvCxnSpPr>
              <p:cNvPr id="19" name="Rak 18"/>
              <p:cNvCxnSpPr/>
              <p:nvPr/>
            </p:nvCxnSpPr>
            <p:spPr>
              <a:xfrm>
                <a:off x="1949428" y="4761532"/>
                <a:ext cx="27118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95" name="textruta 23"/>
              <p:cNvSpPr txBox="1">
                <a:spLocks noChangeArrowheads="1"/>
              </p:cNvSpPr>
              <p:nvPr/>
            </p:nvSpPr>
            <p:spPr bwMode="auto">
              <a:xfrm>
                <a:off x="1717888" y="4545945"/>
                <a:ext cx="14287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/>
                  <a:t>1</a:t>
                </a:r>
              </a:p>
            </p:txBody>
          </p:sp>
        </p:grpSp>
        <p:sp>
          <p:nvSpPr>
            <p:cNvPr id="26" name="textruta 25"/>
            <p:cNvSpPr txBox="1"/>
            <p:nvPr/>
          </p:nvSpPr>
          <p:spPr>
            <a:xfrm>
              <a:off x="2285638" y="4439024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2374054" y="5326063"/>
            <a:ext cx="843863" cy="671616"/>
            <a:chOff x="1806575" y="5326063"/>
            <a:chExt cx="843863" cy="671616"/>
          </a:xfrm>
        </p:grpSpPr>
        <p:grpSp>
          <p:nvGrpSpPr>
            <p:cNvPr id="34" name="Grupp 33"/>
            <p:cNvGrpSpPr>
              <a:grpSpLocks/>
            </p:cNvGrpSpPr>
            <p:nvPr/>
          </p:nvGrpSpPr>
          <p:grpSpPr bwMode="auto">
            <a:xfrm>
              <a:off x="1806575" y="5326063"/>
              <a:ext cx="544513" cy="671616"/>
              <a:chOff x="1717888" y="4391541"/>
              <a:chExt cx="543960" cy="671805"/>
            </a:xfrm>
          </p:grpSpPr>
          <p:sp>
            <p:nvSpPr>
              <p:cNvPr id="20488" name="textruta 34"/>
              <p:cNvSpPr txBox="1">
                <a:spLocks noChangeArrowheads="1"/>
              </p:cNvSpPr>
              <p:nvPr/>
            </p:nvSpPr>
            <p:spPr bwMode="auto">
              <a:xfrm>
                <a:off x="1926109" y="4391541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</a:t>
                </a:r>
              </a:p>
            </p:txBody>
          </p:sp>
          <p:sp>
            <p:nvSpPr>
              <p:cNvPr id="20489" name="textruta 35"/>
              <p:cNvSpPr txBox="1">
                <a:spLocks noChangeArrowheads="1"/>
              </p:cNvSpPr>
              <p:nvPr/>
            </p:nvSpPr>
            <p:spPr bwMode="auto">
              <a:xfrm>
                <a:off x="1926109" y="4693910"/>
                <a:ext cx="3013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</a:t>
                </a:r>
              </a:p>
            </p:txBody>
          </p:sp>
          <p:cxnSp>
            <p:nvCxnSpPr>
              <p:cNvPr id="37" name="Rak 36"/>
              <p:cNvCxnSpPr/>
              <p:nvPr/>
            </p:nvCxnSpPr>
            <p:spPr>
              <a:xfrm>
                <a:off x="1925640" y="4748829"/>
                <a:ext cx="33620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91" name="textruta 37"/>
              <p:cNvSpPr txBox="1">
                <a:spLocks noChangeArrowheads="1"/>
              </p:cNvSpPr>
              <p:nvPr/>
            </p:nvSpPr>
            <p:spPr bwMode="auto">
              <a:xfrm>
                <a:off x="1717888" y="4545945"/>
                <a:ext cx="14287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/>
                  <a:t>2</a:t>
                </a:r>
              </a:p>
            </p:txBody>
          </p:sp>
        </p:grpSp>
        <p:sp>
          <p:nvSpPr>
            <p:cNvPr id="27" name="textruta 26"/>
            <p:cNvSpPr txBox="1"/>
            <p:nvPr/>
          </p:nvSpPr>
          <p:spPr>
            <a:xfrm>
              <a:off x="2356719" y="5450307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8" name="Grupp 27"/>
          <p:cNvGrpSpPr>
            <a:grpSpLocks/>
          </p:cNvGrpSpPr>
          <p:nvPr/>
        </p:nvGrpSpPr>
        <p:grpSpPr bwMode="auto">
          <a:xfrm>
            <a:off x="3024938" y="4284663"/>
            <a:ext cx="470840" cy="671616"/>
            <a:chOff x="3821013" y="1846460"/>
            <a:chExt cx="470339" cy="671804"/>
          </a:xfrm>
        </p:grpSpPr>
        <p:sp>
          <p:nvSpPr>
            <p:cNvPr id="29" name="textruta 12"/>
            <p:cNvSpPr txBox="1">
              <a:spLocks noChangeArrowheads="1"/>
            </p:cNvSpPr>
            <p:nvPr/>
          </p:nvSpPr>
          <p:spPr bwMode="auto">
            <a:xfrm>
              <a:off x="3821013" y="1846460"/>
              <a:ext cx="470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 </a:t>
              </a:r>
              <a:r>
                <a:rPr lang="sv-SE" sz="1800" dirty="0" smtClean="0"/>
                <a:t>11</a:t>
              </a:r>
              <a:endParaRPr lang="sv-SE" sz="1800" dirty="0"/>
            </a:p>
          </p:txBody>
        </p:sp>
        <p:sp>
          <p:nvSpPr>
            <p:cNvPr id="30" name="textruta 13"/>
            <p:cNvSpPr txBox="1">
              <a:spLocks noChangeArrowheads="1"/>
            </p:cNvSpPr>
            <p:nvPr/>
          </p:nvSpPr>
          <p:spPr bwMode="auto">
            <a:xfrm>
              <a:off x="3939811" y="2148829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8</a:t>
              </a:r>
            </a:p>
          </p:txBody>
        </p:sp>
        <p:cxnSp>
          <p:nvCxnSpPr>
            <p:cNvPr id="31" name="Rak 30"/>
            <p:cNvCxnSpPr/>
            <p:nvPr/>
          </p:nvCxnSpPr>
          <p:spPr>
            <a:xfrm>
              <a:off x="3940577" y="2203748"/>
              <a:ext cx="3013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 31"/>
          <p:cNvGrpSpPr>
            <a:grpSpLocks/>
          </p:cNvGrpSpPr>
          <p:nvPr/>
        </p:nvGrpSpPr>
        <p:grpSpPr bwMode="auto">
          <a:xfrm>
            <a:off x="2708734" y="1433023"/>
            <a:ext cx="544513" cy="671511"/>
            <a:chOff x="1717888" y="4391541"/>
            <a:chExt cx="543960" cy="671701"/>
          </a:xfrm>
        </p:grpSpPr>
        <p:sp>
          <p:nvSpPr>
            <p:cNvPr id="35" name="textruta 16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354" cy="36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</a:t>
              </a:r>
            </a:p>
          </p:txBody>
        </p:sp>
        <p:sp>
          <p:nvSpPr>
            <p:cNvPr id="36" name="textruta 17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35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4</a:t>
              </a:r>
            </a:p>
          </p:txBody>
        </p:sp>
        <p:cxnSp>
          <p:nvCxnSpPr>
            <p:cNvPr id="38" name="Rak 37"/>
            <p:cNvCxnSpPr/>
            <p:nvPr/>
          </p:nvCxnSpPr>
          <p:spPr>
            <a:xfrm>
              <a:off x="1949428" y="4761532"/>
              <a:ext cx="27118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ruta 23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 dirty="0" smtClean="0"/>
                <a:t>2</a:t>
              </a:r>
              <a:endParaRPr lang="sv-SE" sz="2000" dirty="0"/>
            </a:p>
          </p:txBody>
        </p:sp>
      </p:grpSp>
      <p:grpSp>
        <p:nvGrpSpPr>
          <p:cNvPr id="40" name="Grupp 39"/>
          <p:cNvGrpSpPr>
            <a:grpSpLocks/>
          </p:cNvGrpSpPr>
          <p:nvPr/>
        </p:nvGrpSpPr>
        <p:grpSpPr bwMode="auto">
          <a:xfrm>
            <a:off x="2712021" y="2676188"/>
            <a:ext cx="460742" cy="597519"/>
            <a:chOff x="1767494" y="4429741"/>
            <a:chExt cx="460275" cy="597688"/>
          </a:xfrm>
        </p:grpSpPr>
        <p:sp>
          <p:nvSpPr>
            <p:cNvPr id="41" name="textruta 34"/>
            <p:cNvSpPr txBox="1">
              <a:spLocks noChangeArrowheads="1"/>
            </p:cNvSpPr>
            <p:nvPr/>
          </p:nvSpPr>
          <p:spPr bwMode="auto">
            <a:xfrm>
              <a:off x="1921064" y="442974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</a:t>
              </a:r>
            </a:p>
          </p:txBody>
        </p:sp>
        <p:sp>
          <p:nvSpPr>
            <p:cNvPr id="42" name="textruta 35"/>
            <p:cNvSpPr txBox="1">
              <a:spLocks noChangeArrowheads="1"/>
            </p:cNvSpPr>
            <p:nvPr/>
          </p:nvSpPr>
          <p:spPr bwMode="auto">
            <a:xfrm>
              <a:off x="1926109" y="4658097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5</a:t>
              </a:r>
            </a:p>
          </p:txBody>
        </p:sp>
        <p:cxnSp>
          <p:nvCxnSpPr>
            <p:cNvPr id="43" name="Rak 42"/>
            <p:cNvCxnSpPr/>
            <p:nvPr/>
          </p:nvCxnSpPr>
          <p:spPr>
            <a:xfrm>
              <a:off x="1964365" y="4748829"/>
              <a:ext cx="21657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ruta 37"/>
            <p:cNvSpPr txBox="1">
              <a:spLocks noChangeArrowheads="1"/>
            </p:cNvSpPr>
            <p:nvPr/>
          </p:nvSpPr>
          <p:spPr bwMode="auto">
            <a:xfrm>
              <a:off x="1767494" y="4527682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 dirty="0" smtClean="0"/>
                <a:t>3</a:t>
              </a:r>
              <a:endParaRPr lang="sv-SE" sz="2000" dirty="0"/>
            </a:p>
          </p:txBody>
        </p:sp>
      </p:grpSp>
      <p:grpSp>
        <p:nvGrpSpPr>
          <p:cNvPr id="46" name="Grupp 45"/>
          <p:cNvGrpSpPr>
            <a:grpSpLocks/>
          </p:cNvGrpSpPr>
          <p:nvPr/>
        </p:nvGrpSpPr>
        <p:grpSpPr bwMode="auto">
          <a:xfrm>
            <a:off x="3140757" y="5321580"/>
            <a:ext cx="377825" cy="671616"/>
            <a:chOff x="3864458" y="1846460"/>
            <a:chExt cx="377423" cy="671804"/>
          </a:xfrm>
        </p:grpSpPr>
        <p:sp>
          <p:nvSpPr>
            <p:cNvPr id="47" name="textruta 12"/>
            <p:cNvSpPr txBox="1">
              <a:spLocks noChangeArrowheads="1"/>
            </p:cNvSpPr>
            <p:nvPr/>
          </p:nvSpPr>
          <p:spPr bwMode="auto">
            <a:xfrm>
              <a:off x="3864458" y="1846460"/>
              <a:ext cx="35346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 8</a:t>
              </a:r>
            </a:p>
          </p:txBody>
        </p:sp>
        <p:sp>
          <p:nvSpPr>
            <p:cNvPr id="48" name="textruta 13"/>
            <p:cNvSpPr txBox="1">
              <a:spLocks noChangeArrowheads="1"/>
            </p:cNvSpPr>
            <p:nvPr/>
          </p:nvSpPr>
          <p:spPr bwMode="auto">
            <a:xfrm>
              <a:off x="3939811" y="2148829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3</a:t>
              </a:r>
            </a:p>
          </p:txBody>
        </p:sp>
        <p:cxnSp>
          <p:nvCxnSpPr>
            <p:cNvPr id="49" name="Rak 48"/>
            <p:cNvCxnSpPr/>
            <p:nvPr/>
          </p:nvCxnSpPr>
          <p:spPr>
            <a:xfrm>
              <a:off x="3940577" y="2203748"/>
              <a:ext cx="3013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p 49"/>
          <p:cNvGrpSpPr/>
          <p:nvPr/>
        </p:nvGrpSpPr>
        <p:grpSpPr>
          <a:xfrm>
            <a:off x="6036283" y="1437156"/>
            <a:ext cx="666539" cy="671616"/>
            <a:chOff x="1843534" y="1684485"/>
            <a:chExt cx="666539" cy="671616"/>
          </a:xfrm>
        </p:grpSpPr>
        <p:grpSp>
          <p:nvGrpSpPr>
            <p:cNvPr id="51" name="Grupp 50"/>
            <p:cNvGrpSpPr>
              <a:grpSpLocks/>
            </p:cNvGrpSpPr>
            <p:nvPr/>
          </p:nvGrpSpPr>
          <p:grpSpPr bwMode="auto">
            <a:xfrm>
              <a:off x="1843534" y="1684485"/>
              <a:ext cx="418654" cy="671616"/>
              <a:chOff x="3788699" y="1846460"/>
              <a:chExt cx="418703" cy="671805"/>
            </a:xfrm>
          </p:grpSpPr>
          <p:sp>
            <p:nvSpPr>
              <p:cNvPr id="53" name="textruta 8"/>
              <p:cNvSpPr txBox="1">
                <a:spLocks noChangeArrowheads="1"/>
              </p:cNvSpPr>
              <p:nvPr/>
            </p:nvSpPr>
            <p:spPr bwMode="auto">
              <a:xfrm>
                <a:off x="3788699" y="1846460"/>
                <a:ext cx="41870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13</a:t>
                </a:r>
                <a:endParaRPr lang="sv-SE" sz="1800" dirty="0"/>
              </a:p>
            </p:txBody>
          </p:sp>
          <p:sp>
            <p:nvSpPr>
              <p:cNvPr id="54" name="textruta 9"/>
              <p:cNvSpPr txBox="1">
                <a:spLocks noChangeArrowheads="1"/>
              </p:cNvSpPr>
              <p:nvPr/>
            </p:nvSpPr>
            <p:spPr bwMode="auto">
              <a:xfrm>
                <a:off x="3864458" y="2148829"/>
                <a:ext cx="30169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</a:t>
                </a:r>
              </a:p>
            </p:txBody>
          </p:sp>
          <p:cxnSp>
            <p:nvCxnSpPr>
              <p:cNvPr id="55" name="Rak 54"/>
              <p:cNvCxnSpPr/>
              <p:nvPr/>
            </p:nvCxnSpPr>
            <p:spPr>
              <a:xfrm>
                <a:off x="3864458" y="2203748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ruta 51"/>
            <p:cNvSpPr txBox="1"/>
            <p:nvPr/>
          </p:nvSpPr>
          <p:spPr>
            <a:xfrm>
              <a:off x="2216354" y="1848068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56" name="Grupp 55"/>
          <p:cNvGrpSpPr>
            <a:grpSpLocks/>
          </p:cNvGrpSpPr>
          <p:nvPr/>
        </p:nvGrpSpPr>
        <p:grpSpPr bwMode="auto">
          <a:xfrm>
            <a:off x="6636629" y="1417775"/>
            <a:ext cx="510093" cy="671615"/>
            <a:chOff x="1717888" y="4391541"/>
            <a:chExt cx="509575" cy="671805"/>
          </a:xfrm>
        </p:grpSpPr>
        <p:sp>
          <p:nvSpPr>
            <p:cNvPr id="57" name="textruta 16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354" cy="36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6</a:t>
              </a:r>
            </a:p>
          </p:txBody>
        </p:sp>
        <p:sp>
          <p:nvSpPr>
            <p:cNvPr id="58" name="textruta 17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7</a:t>
              </a:r>
            </a:p>
          </p:txBody>
        </p:sp>
        <p:cxnSp>
          <p:nvCxnSpPr>
            <p:cNvPr id="59" name="Rak 58"/>
            <p:cNvCxnSpPr/>
            <p:nvPr/>
          </p:nvCxnSpPr>
          <p:spPr>
            <a:xfrm>
              <a:off x="1949428" y="4761532"/>
              <a:ext cx="27118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ruta 23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 dirty="0" smtClean="0"/>
                <a:t>1</a:t>
              </a:r>
              <a:endParaRPr lang="sv-SE" sz="2000" dirty="0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6035832" y="2570818"/>
            <a:ext cx="712824" cy="671616"/>
            <a:chOff x="1843083" y="2749550"/>
            <a:chExt cx="712824" cy="671616"/>
          </a:xfrm>
        </p:grpSpPr>
        <p:grpSp>
          <p:nvGrpSpPr>
            <p:cNvPr id="62" name="Grupp 61"/>
            <p:cNvGrpSpPr>
              <a:grpSpLocks/>
            </p:cNvGrpSpPr>
            <p:nvPr/>
          </p:nvGrpSpPr>
          <p:grpSpPr bwMode="auto">
            <a:xfrm>
              <a:off x="1843083" y="2749550"/>
              <a:ext cx="418654" cy="671616"/>
              <a:chOff x="3864458" y="1846460"/>
              <a:chExt cx="418209" cy="671804"/>
            </a:xfrm>
          </p:grpSpPr>
          <p:sp>
            <p:nvSpPr>
              <p:cNvPr id="64" name="textruta 12"/>
              <p:cNvSpPr txBox="1">
                <a:spLocks noChangeArrowheads="1"/>
              </p:cNvSpPr>
              <p:nvPr/>
            </p:nvSpPr>
            <p:spPr bwMode="auto">
              <a:xfrm>
                <a:off x="3864458" y="1846460"/>
                <a:ext cx="41820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3</a:t>
                </a:r>
                <a:r>
                  <a:rPr lang="sv-SE" sz="1800" dirty="0" smtClean="0"/>
                  <a:t>8</a:t>
                </a:r>
                <a:endParaRPr lang="sv-SE" sz="1800" dirty="0"/>
              </a:p>
            </p:txBody>
          </p:sp>
          <p:sp>
            <p:nvSpPr>
              <p:cNvPr id="65" name="textruta 13"/>
              <p:cNvSpPr txBox="1">
                <a:spLocks noChangeArrowheads="1"/>
              </p:cNvSpPr>
              <p:nvPr/>
            </p:nvSpPr>
            <p:spPr bwMode="auto">
              <a:xfrm>
                <a:off x="3939811" y="2148829"/>
                <a:ext cx="30133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9</a:t>
                </a:r>
              </a:p>
            </p:txBody>
          </p:sp>
          <p:cxnSp>
            <p:nvCxnSpPr>
              <p:cNvPr id="66" name="Rak 65"/>
              <p:cNvCxnSpPr/>
              <p:nvPr/>
            </p:nvCxnSpPr>
            <p:spPr>
              <a:xfrm>
                <a:off x="3940577" y="2203748"/>
                <a:ext cx="30130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ruta 62"/>
            <p:cNvSpPr txBox="1"/>
            <p:nvPr/>
          </p:nvSpPr>
          <p:spPr>
            <a:xfrm>
              <a:off x="2262188" y="2898493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7" name="Grupp 66"/>
          <p:cNvGrpSpPr>
            <a:grpSpLocks/>
          </p:cNvGrpSpPr>
          <p:nvPr/>
        </p:nvGrpSpPr>
        <p:grpSpPr bwMode="auto">
          <a:xfrm>
            <a:off x="6691919" y="2565400"/>
            <a:ext cx="544513" cy="671616"/>
            <a:chOff x="1717888" y="4391541"/>
            <a:chExt cx="543960" cy="671805"/>
          </a:xfrm>
        </p:grpSpPr>
        <p:sp>
          <p:nvSpPr>
            <p:cNvPr id="68" name="textruta 34"/>
            <p:cNvSpPr txBox="1">
              <a:spLocks noChangeArrowheads="1"/>
            </p:cNvSpPr>
            <p:nvPr/>
          </p:nvSpPr>
          <p:spPr bwMode="auto">
            <a:xfrm>
              <a:off x="1926109" y="439154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</a:t>
              </a:r>
            </a:p>
          </p:txBody>
        </p:sp>
        <p:sp>
          <p:nvSpPr>
            <p:cNvPr id="69" name="textruta 35"/>
            <p:cNvSpPr txBox="1">
              <a:spLocks noChangeArrowheads="1"/>
            </p:cNvSpPr>
            <p:nvPr/>
          </p:nvSpPr>
          <p:spPr bwMode="auto">
            <a:xfrm>
              <a:off x="1926109" y="4693910"/>
              <a:ext cx="301354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9</a:t>
              </a:r>
            </a:p>
          </p:txBody>
        </p:sp>
        <p:cxnSp>
          <p:nvCxnSpPr>
            <p:cNvPr id="70" name="Rak 69"/>
            <p:cNvCxnSpPr/>
            <p:nvPr/>
          </p:nvCxnSpPr>
          <p:spPr>
            <a:xfrm>
              <a:off x="1925640" y="4748829"/>
              <a:ext cx="336208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ruta 37"/>
            <p:cNvSpPr txBox="1">
              <a:spLocks noChangeArrowheads="1"/>
            </p:cNvSpPr>
            <p:nvPr/>
          </p:nvSpPr>
          <p:spPr bwMode="auto">
            <a:xfrm>
              <a:off x="1717888" y="4545945"/>
              <a:ext cx="142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2000" dirty="0" smtClean="0"/>
                <a:t>4</a:t>
              </a:r>
              <a:endParaRPr lang="sv-SE" sz="2000" dirty="0"/>
            </a:p>
          </p:txBody>
        </p:sp>
      </p:grpSp>
      <p:grpSp>
        <p:nvGrpSpPr>
          <p:cNvPr id="72" name="Grupp 71"/>
          <p:cNvGrpSpPr/>
          <p:nvPr/>
        </p:nvGrpSpPr>
        <p:grpSpPr>
          <a:xfrm>
            <a:off x="6110633" y="4255610"/>
            <a:ext cx="821320" cy="671615"/>
            <a:chOff x="1758037" y="4284657"/>
            <a:chExt cx="821320" cy="671615"/>
          </a:xfrm>
        </p:grpSpPr>
        <p:grpSp>
          <p:nvGrpSpPr>
            <p:cNvPr id="73" name="Grupp 72"/>
            <p:cNvGrpSpPr>
              <a:grpSpLocks/>
            </p:cNvGrpSpPr>
            <p:nvPr/>
          </p:nvGrpSpPr>
          <p:grpSpPr bwMode="auto">
            <a:xfrm>
              <a:off x="1758037" y="4284657"/>
              <a:ext cx="510093" cy="671615"/>
              <a:chOff x="1717888" y="4391541"/>
              <a:chExt cx="509575" cy="671805"/>
            </a:xfrm>
          </p:grpSpPr>
          <p:sp>
            <p:nvSpPr>
              <p:cNvPr id="75" name="textruta 16"/>
              <p:cNvSpPr txBox="1">
                <a:spLocks noChangeArrowheads="1"/>
              </p:cNvSpPr>
              <p:nvPr/>
            </p:nvSpPr>
            <p:spPr bwMode="auto">
              <a:xfrm>
                <a:off x="1926109" y="4391541"/>
                <a:ext cx="3013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5</a:t>
                </a:r>
              </a:p>
            </p:txBody>
          </p:sp>
          <p:sp>
            <p:nvSpPr>
              <p:cNvPr id="76" name="textruta 17"/>
              <p:cNvSpPr txBox="1">
                <a:spLocks noChangeArrowheads="1"/>
              </p:cNvSpPr>
              <p:nvPr/>
            </p:nvSpPr>
            <p:spPr bwMode="auto">
              <a:xfrm>
                <a:off x="1926109" y="4693910"/>
                <a:ext cx="3013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6</a:t>
                </a:r>
                <a:endParaRPr lang="sv-SE" sz="1800" dirty="0"/>
              </a:p>
            </p:txBody>
          </p:sp>
          <p:cxnSp>
            <p:nvCxnSpPr>
              <p:cNvPr id="77" name="Rak 76"/>
              <p:cNvCxnSpPr/>
              <p:nvPr/>
            </p:nvCxnSpPr>
            <p:spPr>
              <a:xfrm>
                <a:off x="1949428" y="4761532"/>
                <a:ext cx="27118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ruta 23"/>
              <p:cNvSpPr txBox="1">
                <a:spLocks noChangeArrowheads="1"/>
              </p:cNvSpPr>
              <p:nvPr/>
            </p:nvSpPr>
            <p:spPr bwMode="auto">
              <a:xfrm>
                <a:off x="1717888" y="4545945"/>
                <a:ext cx="14287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 smtClean="0"/>
                  <a:t>3</a:t>
                </a:r>
                <a:endParaRPr lang="sv-SE" sz="2000" dirty="0"/>
              </a:p>
            </p:txBody>
          </p:sp>
        </p:grpSp>
        <p:sp>
          <p:nvSpPr>
            <p:cNvPr id="74" name="textruta 73"/>
            <p:cNvSpPr txBox="1"/>
            <p:nvPr/>
          </p:nvSpPr>
          <p:spPr>
            <a:xfrm>
              <a:off x="2285638" y="4439024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9" name="Grupp 78"/>
          <p:cNvGrpSpPr>
            <a:grpSpLocks/>
          </p:cNvGrpSpPr>
          <p:nvPr/>
        </p:nvGrpSpPr>
        <p:grpSpPr bwMode="auto">
          <a:xfrm>
            <a:off x="6793801" y="4264423"/>
            <a:ext cx="470840" cy="646323"/>
            <a:chOff x="3802412" y="1846460"/>
            <a:chExt cx="470339" cy="646504"/>
          </a:xfrm>
        </p:grpSpPr>
        <p:sp>
          <p:nvSpPr>
            <p:cNvPr id="80" name="textruta 12"/>
            <p:cNvSpPr txBox="1">
              <a:spLocks noChangeArrowheads="1"/>
            </p:cNvSpPr>
            <p:nvPr/>
          </p:nvSpPr>
          <p:spPr bwMode="auto">
            <a:xfrm>
              <a:off x="3802412" y="1846460"/>
              <a:ext cx="470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 </a:t>
              </a:r>
              <a:r>
                <a:rPr lang="sv-SE" sz="1800" dirty="0" smtClean="0"/>
                <a:t>23</a:t>
              </a:r>
              <a:endParaRPr lang="sv-SE" sz="1800" dirty="0"/>
            </a:p>
          </p:txBody>
        </p:sp>
        <p:sp>
          <p:nvSpPr>
            <p:cNvPr id="81" name="textruta 13"/>
            <p:cNvSpPr txBox="1">
              <a:spLocks noChangeArrowheads="1"/>
            </p:cNvSpPr>
            <p:nvPr/>
          </p:nvSpPr>
          <p:spPr bwMode="auto">
            <a:xfrm>
              <a:off x="3920231" y="2123529"/>
              <a:ext cx="301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6</a:t>
              </a:r>
            </a:p>
          </p:txBody>
        </p:sp>
        <p:cxnSp>
          <p:nvCxnSpPr>
            <p:cNvPr id="82" name="Rak 81"/>
            <p:cNvCxnSpPr/>
            <p:nvPr/>
          </p:nvCxnSpPr>
          <p:spPr>
            <a:xfrm>
              <a:off x="3940577" y="2203748"/>
              <a:ext cx="3013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 82"/>
          <p:cNvGrpSpPr/>
          <p:nvPr/>
        </p:nvGrpSpPr>
        <p:grpSpPr>
          <a:xfrm>
            <a:off x="6112035" y="5249868"/>
            <a:ext cx="821318" cy="651800"/>
            <a:chOff x="1758039" y="4304347"/>
            <a:chExt cx="821318" cy="651800"/>
          </a:xfrm>
        </p:grpSpPr>
        <p:grpSp>
          <p:nvGrpSpPr>
            <p:cNvPr id="84" name="Grupp 83"/>
            <p:cNvGrpSpPr>
              <a:grpSpLocks/>
            </p:cNvGrpSpPr>
            <p:nvPr/>
          </p:nvGrpSpPr>
          <p:grpSpPr bwMode="auto">
            <a:xfrm>
              <a:off x="1758039" y="4304347"/>
              <a:ext cx="561675" cy="651800"/>
              <a:chOff x="1717888" y="4411227"/>
              <a:chExt cx="561104" cy="651983"/>
            </a:xfrm>
          </p:grpSpPr>
          <p:sp>
            <p:nvSpPr>
              <p:cNvPr id="86" name="textruta 16"/>
              <p:cNvSpPr txBox="1">
                <a:spLocks noChangeArrowheads="1"/>
              </p:cNvSpPr>
              <p:nvPr/>
            </p:nvSpPr>
            <p:spPr bwMode="auto">
              <a:xfrm>
                <a:off x="1924709" y="4411227"/>
                <a:ext cx="301354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</a:t>
                </a:r>
              </a:p>
            </p:txBody>
          </p:sp>
          <p:sp>
            <p:nvSpPr>
              <p:cNvPr id="87" name="textruta 17"/>
              <p:cNvSpPr txBox="1">
                <a:spLocks noChangeArrowheads="1"/>
              </p:cNvSpPr>
              <p:nvPr/>
            </p:nvSpPr>
            <p:spPr bwMode="auto">
              <a:xfrm>
                <a:off x="1860763" y="4693774"/>
                <a:ext cx="41822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10</a:t>
                </a:r>
                <a:endParaRPr lang="sv-SE" sz="1800" dirty="0"/>
              </a:p>
            </p:txBody>
          </p:sp>
          <p:cxnSp>
            <p:nvCxnSpPr>
              <p:cNvPr id="88" name="Rak 87"/>
              <p:cNvCxnSpPr/>
              <p:nvPr/>
            </p:nvCxnSpPr>
            <p:spPr>
              <a:xfrm>
                <a:off x="1949428" y="4761532"/>
                <a:ext cx="27118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ruta 23"/>
              <p:cNvSpPr txBox="1">
                <a:spLocks noChangeArrowheads="1"/>
              </p:cNvSpPr>
              <p:nvPr/>
            </p:nvSpPr>
            <p:spPr bwMode="auto">
              <a:xfrm>
                <a:off x="1717888" y="4545945"/>
                <a:ext cx="14287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2000" dirty="0" smtClean="0"/>
                  <a:t>5</a:t>
                </a:r>
                <a:endParaRPr lang="sv-SE" sz="2000" dirty="0"/>
              </a:p>
            </p:txBody>
          </p:sp>
        </p:grpSp>
        <p:sp>
          <p:nvSpPr>
            <p:cNvPr id="85" name="textruta 84"/>
            <p:cNvSpPr txBox="1"/>
            <p:nvPr/>
          </p:nvSpPr>
          <p:spPr>
            <a:xfrm>
              <a:off x="2285638" y="4439024"/>
              <a:ext cx="293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0" name="Grupp 89"/>
          <p:cNvGrpSpPr>
            <a:grpSpLocks/>
          </p:cNvGrpSpPr>
          <p:nvPr/>
        </p:nvGrpSpPr>
        <p:grpSpPr bwMode="auto">
          <a:xfrm>
            <a:off x="6808669" y="5251564"/>
            <a:ext cx="470840" cy="650104"/>
            <a:chOff x="3840126" y="1846460"/>
            <a:chExt cx="470339" cy="650286"/>
          </a:xfrm>
        </p:grpSpPr>
        <p:sp>
          <p:nvSpPr>
            <p:cNvPr id="91" name="textruta 12"/>
            <p:cNvSpPr txBox="1">
              <a:spLocks noChangeArrowheads="1"/>
            </p:cNvSpPr>
            <p:nvPr/>
          </p:nvSpPr>
          <p:spPr bwMode="auto">
            <a:xfrm>
              <a:off x="3840126" y="1846460"/>
              <a:ext cx="47033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 </a:t>
              </a:r>
              <a:r>
                <a:rPr lang="sv-SE" sz="1800" dirty="0" smtClean="0"/>
                <a:t>57</a:t>
              </a:r>
              <a:endParaRPr lang="sv-SE" sz="1800" dirty="0"/>
            </a:p>
          </p:txBody>
        </p:sp>
        <p:sp>
          <p:nvSpPr>
            <p:cNvPr id="92" name="textruta 13"/>
            <p:cNvSpPr txBox="1">
              <a:spLocks noChangeArrowheads="1"/>
            </p:cNvSpPr>
            <p:nvPr/>
          </p:nvSpPr>
          <p:spPr bwMode="auto">
            <a:xfrm>
              <a:off x="3876480" y="2127311"/>
              <a:ext cx="418209" cy="369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/>
                <a:t>10</a:t>
              </a:r>
              <a:endParaRPr lang="sv-SE" sz="1800" dirty="0"/>
            </a:p>
          </p:txBody>
        </p:sp>
        <p:cxnSp>
          <p:nvCxnSpPr>
            <p:cNvPr id="93" name="Rak 92"/>
            <p:cNvCxnSpPr/>
            <p:nvPr/>
          </p:nvCxnSpPr>
          <p:spPr>
            <a:xfrm>
              <a:off x="3940577" y="2203748"/>
              <a:ext cx="3013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15415</TotalTime>
  <Words>79</Words>
  <Application>Microsoft Macintosh PowerPoint</Application>
  <PresentationFormat>Bildspel på skärmen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146</cp:revision>
  <dcterms:created xsi:type="dcterms:W3CDTF">2017-04-10T07:17:33Z</dcterms:created>
  <dcterms:modified xsi:type="dcterms:W3CDTF">2017-08-05T13:53:50Z</dcterms:modified>
</cp:coreProperties>
</file>