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82" r:id="rId15"/>
    <p:sldId id="284" r:id="rId16"/>
    <p:sldId id="292" r:id="rId17"/>
    <p:sldId id="296" r:id="rId18"/>
    <p:sldId id="297" r:id="rId1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2296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3276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092490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95726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96346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1269697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11053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29536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374664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8616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4324948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8118301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83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87746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25261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15485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03679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4411172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11419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45322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56653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5815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3316532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848665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07350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0970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71829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0629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2164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3825702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97299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29107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4827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54112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910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60195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793672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79397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136296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50206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8561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2294714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97535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81779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5258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1098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456227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948729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979919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9127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76107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11219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838041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349954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15269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48973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37176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5914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01864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4017449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305575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1516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26109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60965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72813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6055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92132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42588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844671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09095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89800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8920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7321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3060891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6556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990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95289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2473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67715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855912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065500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41456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33209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8268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20004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361639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8918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76000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881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9500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8125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6146115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4096488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87667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97405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27749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58460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805843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35129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8041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21457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8607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18187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536662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479373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80464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5438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2706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15771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233545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94246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45225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12423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59684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3258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7638163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255961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60291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09830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5625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34655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971706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3042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21185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37142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9354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64072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254284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855516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35296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09288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4252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771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313990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26433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41077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0399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49949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5105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6786193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636958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24741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04680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91542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848668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37015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392127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8480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78867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4820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23379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8340616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653760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03631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8127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139950"/>
            <a:ext cx="114935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774700" y="5753100"/>
            <a:ext cx="110236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Varje år lägger jordens länder ner 1 500 miljarder dollar på militärutgifter. Tänk dig att du växlar detta till tusenlappar. Hur stor plats behövs för att rymma alla pengar?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Gissa först!</a:t>
            </a: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VÄRLDENS MILITÄRUTGIFTER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311400"/>
            <a:ext cx="5334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/>
          </p:cNvSpPr>
          <p:nvPr/>
        </p:nvSpPr>
        <p:spPr bwMode="auto">
          <a:xfrm>
            <a:off x="812800" y="2216150"/>
            <a:ext cx="1178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 dollar är ca 7 kr. Det ger att 1500 miljarder dollar är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7 · 1500 miljarder kr = 10,5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12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kr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VÄRLDENS MILITÄRUTGIFTER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952500" y="3892550"/>
            <a:ext cx="1062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En tusenlapp är 0,1 mm tjock.</a:t>
            </a:r>
          </a:p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 innebär att 100 miljoner i tusenlappar är</a:t>
            </a:r>
            <a:b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</a:b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100 000 · 0,1 mm = 10 000 mm = 10 m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198688" y="6534150"/>
            <a:ext cx="8597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Vi har då 10,5 · 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12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/ 100 · 10</a:t>
            </a:r>
            <a:r>
              <a:rPr lang="en-US" sz="3600" baseline="32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6</a:t>
            </a:r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 = 105 000 staplar som är 10 m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 autoUpdateAnimBg="0" advAuto="0"/>
      <p:bldP spid="47107" grpId="0" build="p" autoUpdateAnimBg="0"/>
      <p:bldP spid="471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901700" y="915988"/>
            <a:ext cx="116078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VÄRLDENS MILITÄRUTGIFTER</a:t>
            </a:r>
          </a:p>
        </p:txBody>
      </p:sp>
      <p:sp>
        <p:nvSpPr>
          <p:cNvPr id="48130" name="Rectangle 2"/>
          <p:cNvSpPr>
            <a:spLocks/>
          </p:cNvSpPr>
          <p:nvPr/>
        </p:nvSpPr>
        <p:spPr bwMode="auto">
          <a:xfrm>
            <a:off x="901700" y="1930400"/>
            <a:ext cx="648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105 000 staplar kan ställas så här (sett uppifrån):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3124200"/>
            <a:ext cx="4027487" cy="2032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/>
          </p:cNvSpPr>
          <p:nvPr/>
        </p:nvSpPr>
        <p:spPr bwMode="auto">
          <a:xfrm>
            <a:off x="8688388" y="5359400"/>
            <a:ext cx="13795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160 mm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11680825" y="3860800"/>
            <a:ext cx="11890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82 mm</a:t>
            </a:r>
          </a:p>
        </p:txBody>
      </p:sp>
      <p:grpSp>
        <p:nvGrpSpPr>
          <p:cNvPr id="18438" name="Group 394"/>
          <p:cNvGrpSpPr>
            <a:grpSpLocks/>
          </p:cNvGrpSpPr>
          <p:nvPr/>
        </p:nvGrpSpPr>
        <p:grpSpPr bwMode="auto">
          <a:xfrm rot="5435273">
            <a:off x="2601119" y="1734344"/>
            <a:ext cx="1841500" cy="4960938"/>
            <a:chOff x="0" y="0"/>
            <a:chExt cx="1158" cy="3126"/>
          </a:xfrm>
        </p:grpSpPr>
        <p:grpSp>
          <p:nvGrpSpPr>
            <p:cNvPr id="18442" name="Group 102"/>
            <p:cNvGrpSpPr>
              <a:grpSpLocks/>
            </p:cNvGrpSpPr>
            <p:nvPr/>
          </p:nvGrpSpPr>
          <p:grpSpPr bwMode="auto">
            <a:xfrm rot="-41354">
              <a:off x="19" y="1558"/>
              <a:ext cx="1125" cy="788"/>
              <a:chOff x="0" y="0"/>
              <a:chExt cx="1125" cy="788"/>
            </a:xfrm>
          </p:grpSpPr>
          <p:pic>
            <p:nvPicPr>
              <p:cNvPr id="18734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5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6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8" name="Pictur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9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0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1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2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2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3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4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5" name="Picture 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6" name="Picture 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8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49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0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26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1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2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9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3" name="Picture 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46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4" name="Picture 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2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5" name="Picture 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8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6" name="Picture 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65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7" name="Picture 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8" name="Picture 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59" name="Picture 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0" name="Picture 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1" name="Picture 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2" name="Picture 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7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3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4" name="Picture 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5" name="Picture 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46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6" name="Picture 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7" name="Picture 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85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8" name="Picture 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65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69" name="Picture 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11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0" name="Picture 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1" name="Picture 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2" name="Picture 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3" name="Picture 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4" name="Picture 4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7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5" name="Picture 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6" name="Picture 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7" name="Picture 4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46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8" name="Picture 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79" name="Picture 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8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0" name="Picture 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65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1" name="Picture 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1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2" name="Picture 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3" name="Picture 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4" name="Picture 5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13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5" name="Picture 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6" name="Picture 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7" name="Picture 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8" name="Picture 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89" name="Picture 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46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0" name="Picture 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2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1" name="Picture 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8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2" name="Picture 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65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3" name="Picture 6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1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4" name="Picture 6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5" name="Picture 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6" name="Picture 6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7" name="Picture 6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0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8" name="Picture 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7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99" name="Picture 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0" name="Picture 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1" name="Picture 7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6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2" name="Picture 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2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8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4" name="Picture 7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65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5" name="Picture 7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1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6" name="Picture 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7" name="Picture 7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8" name="Picture 8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9" name="Picture 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0" name="Picture 8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1" name="Picture 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2" name="Picture 8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3" name="Picture 8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4" name="Picture 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5" name="Picture 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6" name="Picture 8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7" name="Picture 8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8" name="Picture 9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19" name="Picture 9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0" name="Picture 9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1" name="Picture 9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2" name="Picture 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3" name="Picture 9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4" name="Picture 9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5" name="Picture 9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6" name="Picture 9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7" name="Picture 9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8" name="Picture 1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29" name="Picture 1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3" name="Group 199"/>
            <p:cNvGrpSpPr>
              <a:grpSpLocks/>
            </p:cNvGrpSpPr>
            <p:nvPr/>
          </p:nvGrpSpPr>
          <p:grpSpPr bwMode="auto">
            <a:xfrm rot="-41354">
              <a:off x="4" y="6"/>
              <a:ext cx="1125" cy="788"/>
              <a:chOff x="0" y="0"/>
              <a:chExt cx="1125" cy="788"/>
            </a:xfrm>
          </p:grpSpPr>
          <p:pic>
            <p:nvPicPr>
              <p:cNvPr id="186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9" name="Picture 1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0" name="Picture 1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1" name="Picture 10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2" name="Picture 10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3" name="Picture 1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4" name="Picture 1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5" name="Picture 1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6" name="Picture 1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2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7" name="Picture 1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8" name="Picture 1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49" name="Picture 1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0" name="Picture 1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1" name="Picture 1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2" name="Picture 1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3" name="Picture 1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4" name="Picture 1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26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5" name="Picture 1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6" name="Picture 1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9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7" name="Picture 1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46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8" name="Picture 1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2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59" name="Picture 1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8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0" name="Picture 1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65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1" name="Picture 1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2" name="Picture 1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3" name="Picture 1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4" name="Picture 1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5" name="Picture 1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6" name="Picture 1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7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7" name="Picture 1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8" name="Picture 1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69" name="Picture 1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46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0" name="Picture 1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1" name="Picture 1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85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2" name="Picture 1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65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3" name="Picture 1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11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4" name="Picture 1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5" name="Picture 1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6" name="Picture 1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7" name="Picture 1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8" name="Picture 1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7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79" name="Picture 1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0" name="Picture 1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1" name="Picture 14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46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2" name="Picture 1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3" name="Picture 1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8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4" name="Picture 14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65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5" name="Picture 1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1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6" name="Picture 1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7" name="Picture 1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8" name="Picture 1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13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89" name="Picture 1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0" name="Picture 1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1" name="Picture 15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2" name="Picture 1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3" name="Picture 1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46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4" name="Picture 1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2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5" name="Picture 1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8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6" name="Picture 1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65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7" name="Picture 1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1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8" name="Picture 1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99" name="Picture 1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0" name="Picture 16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1" name="Picture 16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0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2" name="Picture 1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7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3" name="Picture 16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4" name="Picture 16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5" name="Picture 1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6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6" name="Picture 1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2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7" name="Picture 1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8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8" name="Picture 17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65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09" name="Picture 1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1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0" name="Picture 1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1" name="Picture 17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2" name="Picture 17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3" name="Picture 1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4" name="Picture 17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5" name="Picture 18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6" name="Picture 1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7" name="Picture 18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8" name="Picture 1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19" name="Picture 18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0" name="Picture 18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1" name="Picture 1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2" name="Picture 1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3" name="Picture 18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4" name="Picture 18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5" name="Picture 19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6" name="Picture 19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7" name="Picture 19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8" name="Picture 19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29" name="Picture 1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0" name="Picture 19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1" name="Picture 19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2" name="Picture 19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733" name="Picture 19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4" name="Group 296"/>
            <p:cNvGrpSpPr>
              <a:grpSpLocks/>
            </p:cNvGrpSpPr>
            <p:nvPr/>
          </p:nvGrpSpPr>
          <p:grpSpPr bwMode="auto">
            <a:xfrm rot="-41354">
              <a:off x="28" y="2331"/>
              <a:ext cx="1126" cy="788"/>
              <a:chOff x="0" y="0"/>
              <a:chExt cx="1125" cy="788"/>
            </a:xfrm>
          </p:grpSpPr>
          <p:pic>
            <p:nvPicPr>
              <p:cNvPr id="18542" name="Picture 2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3" name="Picture 2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4" name="Picture 2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5" name="Picture 2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6" name="Picture 2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7" name="Picture 2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8" name="Picture 20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9" name="Picture 20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0" name="Picture 2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2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1" name="Picture 2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2" name="Picture 2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3" name="Picture 2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4" name="Picture 2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5" name="Picture 2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6" name="Picture 2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7" name="Picture 2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8" name="Picture 2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26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59" name="Picture 2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0" name="Picture 2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9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1" name="Picture 2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46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2" name="Picture 2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2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3" name="Picture 2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8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4" name="Picture 2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65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5" name="Picture 2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6" name="Picture 2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7" name="Picture 2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8" name="Picture 2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69" name="Picture 2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0" name="Picture 2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7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1" name="Picture 2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2" name="Picture 2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3" name="Picture 2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46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4" name="Picture 2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5" name="Picture 2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85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6" name="Picture 2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65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7" name="Picture 2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11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8" name="Picture 2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79" name="Picture 2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0" name="Picture 2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1" name="Picture 2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2" name="Picture 2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7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3" name="Picture 2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4" name="Picture 2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5" name="Picture 2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46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6" name="Picture 2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7" name="Picture 2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8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8" name="Picture 24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65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89" name="Picture 2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1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0" name="Picture 2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1" name="Picture 24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2" name="Picture 2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13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3" name="Picture 2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4" name="Picture 2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5" name="Picture 2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6" name="Picture 2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7" name="Picture 2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46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8" name="Picture 25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2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99" name="Picture 2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8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0" name="Picture 2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65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1" name="Picture 2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1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2" name="Picture 2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3" name="Picture 2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4" name="Picture 2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5" name="Picture 2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0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6" name="Picture 2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7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7" name="Picture 26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8" name="Picture 26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09" name="Picture 2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6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0" name="Picture 26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2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1" name="Picture 26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8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2" name="Picture 2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65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3" name="Picture 2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1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4" name="Picture 2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5" name="Picture 27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6" name="Picture 2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7" name="Picture 2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8" name="Picture 27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19" name="Picture 27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0" name="Picture 2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1" name="Picture 27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2" name="Picture 28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3" name="Picture 2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4" name="Picture 28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5" name="Picture 2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6" name="Picture 28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7" name="Picture 28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8" name="Picture 2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29" name="Picture 2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0" name="Picture 28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1" name="Picture 28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2" name="Picture 29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3" name="Picture 29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4" name="Picture 29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5" name="Picture 29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6" name="Picture 29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637" name="Picture 29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445" name="Group 393"/>
            <p:cNvGrpSpPr>
              <a:grpSpLocks/>
            </p:cNvGrpSpPr>
            <p:nvPr/>
          </p:nvGrpSpPr>
          <p:grpSpPr bwMode="auto">
            <a:xfrm rot="-41354">
              <a:off x="13" y="779"/>
              <a:ext cx="1126" cy="788"/>
              <a:chOff x="0" y="0"/>
              <a:chExt cx="1125" cy="788"/>
            </a:xfrm>
          </p:grpSpPr>
          <p:pic>
            <p:nvPicPr>
              <p:cNvPr id="18446" name="Picture 29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7" name="Picture 29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8" name="Picture 29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49" name="Picture 30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0" name="Picture 30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1" name="Picture 3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2" name="Picture 30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3" name="Picture 30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6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4" name="Picture 30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20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5" name="Picture 30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6" name="Picture 30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5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7" name="Picture 3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0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8" name="Picture 30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9" name="Picture 3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0" name="Picture 3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1" name="Picture 3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1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2" name="Picture 3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26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3" name="Picture 3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4" name="Picture 3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39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5" name="Picture 3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46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6" name="Picture 3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2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7" name="Picture 31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58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8" name="Picture 3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65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69" name="Picture 3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" y="70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0" name="Picture 3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1" name="Picture 3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2" name="Picture 3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3" name="Picture 3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1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4" name="Picture 32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270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5" name="Picture 32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2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6" name="Picture 32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39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7" name="Picture 32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466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8" name="Picture 32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23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79" name="Picture 33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585"/>
                <a:ext cx="14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0" name="Picture 33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65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1" name="Picture 33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" y="711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2" name="Picture 33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3" name="Picture 33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4" name="Picture 3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5" name="Picture 3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1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6" name="Picture 33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270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7" name="Picture 33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2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8" name="Picture 33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39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89" name="Picture 3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466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0" name="Picture 34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23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1" name="Picture 34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58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2" name="Picture 34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65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3" name="Picture 34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" y="71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4" name="Picture 34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5" name="Picture 34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6" name="Picture 34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13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7" name="Picture 34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8" name="Picture 34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2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99" name="Picture 35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2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0" name="Picture 35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39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1" name="Picture 35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469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2" name="Picture 3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2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3" name="Picture 3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58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4" name="Picture 35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65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5" name="Picture 35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" y="714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6" name="Picture 35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7" name="Picture 35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8" name="Picture 35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09" name="Picture 36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0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0" name="Picture 3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272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1" name="Picture 36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2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2" name="Picture 36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39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3" name="Picture 36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69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4" name="Picture 36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25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5" name="Picture 36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587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6" name="Picture 36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658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7" name="Picture 36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714"/>
                <a:ext cx="140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8" name="Picture 36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19" name="Picture 37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0" name="Picture 37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1" name="Picture 37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2" name="Picture 37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3" name="Picture 37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4" name="Picture 3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5" name="Picture 37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6" name="Picture 37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7" name="Picture 37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8" name="Picture 37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29" name="Picture 38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0" name="Picture 38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1" name="Picture 38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2" name="Picture 38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35"/>
                <a:ext cx="14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3" name="Picture 38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0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4" name="Picture 38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275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5" name="Picture 3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331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6" name="Picture 38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0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7" name="Picture 38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472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8" name="Picture 38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28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39" name="Picture 39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59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0" name="Picture 39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660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41" name="Picture 39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717"/>
                <a:ext cx="141" cy="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8439" name="Rectangle 395"/>
          <p:cNvSpPr>
            <a:spLocks/>
          </p:cNvSpPr>
          <p:nvPr/>
        </p:nvSpPr>
        <p:spPr bwMode="auto">
          <a:xfrm>
            <a:off x="5926138" y="3868738"/>
            <a:ext cx="127158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105 st</a:t>
            </a:r>
          </a:p>
        </p:txBody>
      </p:sp>
      <p:sp>
        <p:nvSpPr>
          <p:cNvPr id="18440" name="Rectangle 396"/>
          <p:cNvSpPr>
            <a:spLocks/>
          </p:cNvSpPr>
          <p:nvPr/>
        </p:nvSpPr>
        <p:spPr bwMode="auto">
          <a:xfrm>
            <a:off x="2686050" y="5092700"/>
            <a:ext cx="18716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1000 st</a:t>
            </a:r>
          </a:p>
        </p:txBody>
      </p:sp>
      <p:sp>
        <p:nvSpPr>
          <p:cNvPr id="18441" name="Rectangle 398"/>
          <p:cNvSpPr>
            <a:spLocks/>
          </p:cNvSpPr>
          <p:nvPr/>
        </p:nvSpPr>
        <p:spPr bwMode="auto">
          <a:xfrm>
            <a:off x="4886325" y="6324600"/>
            <a:ext cx="75247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Höjden är då 10 m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Bredden = 1000 · 0,082 m = 82 m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Längden = 105 · 0,16 = 16,8 m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VÄRLDENS MILITÄRUTGIFTER</a:t>
            </a:r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7747000" y="2901950"/>
            <a:ext cx="4660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Det motsvarar två handbollshallar fyllda till taket med tusenlappar.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159000"/>
            <a:ext cx="6413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Pages>0</Pages>
  <Words>123</Words>
  <Characters>0</Characters>
  <Application>Microsoft Macintosh PowerPoint</Application>
  <PresentationFormat>Anpassad</PresentationFormat>
  <Lines>0</Lines>
  <Paragraphs>19</Paragraphs>
  <Slides>5</Slides>
  <Notes>0</Notes>
  <HiddenSlides>0</HiddenSlides>
  <MMClips>0</MMClips>
  <ScaleCrop>false</ScaleCrop>
  <HeadingPairs>
    <vt:vector size="6" baseType="variant">
      <vt:variant>
        <vt:lpstr>Använt typsnitt</vt:lpstr>
      </vt:variant>
      <vt:variant>
        <vt:i4>5</vt:i4>
      </vt:variant>
      <vt:variant>
        <vt:lpstr>Tema</vt:lpstr>
      </vt:variant>
      <vt:variant>
        <vt:i4>14</vt:i4>
      </vt:variant>
      <vt:variant>
        <vt:lpstr>Bildrubriker</vt:lpstr>
      </vt:variant>
      <vt:variant>
        <vt:i4>5</vt:i4>
      </vt:variant>
    </vt:vector>
  </HeadingPairs>
  <TitlesOfParts>
    <vt:vector size="24" baseType="lpstr">
      <vt:lpstr>Gill Sans</vt:lpstr>
      <vt:lpstr>ヒラギノ角ゴ ProN W3</vt:lpstr>
      <vt:lpstr>Arial</vt:lpstr>
      <vt:lpstr>Calibri</vt:lpstr>
      <vt:lpstr>ＭＳ Ｐゴシック</vt:lpstr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9</cp:revision>
  <dcterms:modified xsi:type="dcterms:W3CDTF">2019-08-08T11:51:00Z</dcterms:modified>
  <cp:category/>
</cp:coreProperties>
</file>