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78" r:id="rId15"/>
    <p:sldId id="279" r:id="rId16"/>
    <p:sldId id="280" r:id="rId17"/>
    <p:sldId id="281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2376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90236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901244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3255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77907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362106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283190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280451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23005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17544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65172367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36828088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03718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29406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0826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29684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39600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022713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41881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53886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308774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41441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2250200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3447805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576276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77277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394131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4666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14267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20822344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036125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14461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209748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269094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811034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835536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8683628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753943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098843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14521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51649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6385432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625224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74850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38688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59751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7785792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5782370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92908732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008336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20003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99674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79761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935892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929012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940073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40831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97826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100373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85782200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69032850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816361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40511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20663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68522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97381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7792860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90242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8208659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11592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35323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78388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62820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6686755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01712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05960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75563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5469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002525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280603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706131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22288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54686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51746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39591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2928122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79509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52967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21902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923891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82391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9108411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1872062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02650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14334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7438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56767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9230045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2409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31437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46904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68036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0524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1975256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568234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90744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584315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07048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96888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295846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16264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84337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4052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50873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3090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656472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581045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57651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793195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28033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94888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9060950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33647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43575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6477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52732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20944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350783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9096520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05176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79655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691311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31328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1932287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9844149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744707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786226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7877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39990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10892421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5139870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37495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01012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47240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300172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16064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23458963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6252343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3723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885739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49181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672282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1476189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384410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33946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9400"/>
            <a:ext cx="16751300" cy="16725900"/>
          </a:xfrm>
          <a:prstGeom prst="rect">
            <a:avLst/>
          </a:prstGeom>
          <a:noFill/>
          <a:ln>
            <a:noFill/>
          </a:ln>
          <a:effectLst>
            <a:outerShdw blurRad="1270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41625"/>
            <a:ext cx="5138738" cy="5130800"/>
          </a:xfrm>
          <a:prstGeom prst="rect">
            <a:avLst/>
          </a:prstGeom>
          <a:noFill/>
          <a:ln>
            <a:noFill/>
          </a:ln>
          <a:effectLst>
            <a:outerShdw blurRad="1270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/>
          </p:cNvSpPr>
          <p:nvPr/>
        </p:nvSpPr>
        <p:spPr bwMode="auto">
          <a:xfrm>
            <a:off x="5854700" y="2789238"/>
            <a:ext cx="6629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Tänk dig att du tar alla stjärnor i varenda galax och krymper dem till en ärtas storlek.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5854700" y="6929438"/>
            <a:ext cx="6629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Hur stor plats skulle de ta?</a:t>
            </a:r>
          </a:p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(vi räknar med det synliga universum)</a:t>
            </a:r>
          </a:p>
          <a:p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Gissa först!</a:t>
            </a:r>
          </a:p>
          <a:p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948238"/>
            <a:ext cx="2540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ANTALET STJÄRNOR I UNIVERSUM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241300" y="2705100"/>
            <a:ext cx="74549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Det finns ca 100 miljarder synliga galaxer. I Vintergatan finns det ca 400 miljarder stjärnor. Om vi räknar med att det finns lika många stjärnor i de andra galaxerna blir det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100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9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 · 400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9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= 4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22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stjärnor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ANTALET STJÄRNOR I UNIVERSUM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2501900"/>
            <a:ext cx="5943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1066800" y="2082800"/>
            <a:ext cx="100584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 ärta har ungefär volymen </a:t>
            </a:r>
            <a:b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0,25 cm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= 2,5 ∙10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-1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cm³ = 2,5 ∙10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-7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m³ 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Volymen på alla stjärnor blir då</a:t>
            </a:r>
            <a:b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4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22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· 2,5 ∙10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-7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m³ = 10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15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m³ = 1000 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13 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m³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Europas area är cirka 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13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Ärtorna skulle alltså bilda ett </a:t>
            </a:r>
          </a:p>
          <a:p>
            <a:r>
              <a:rPr lang="en-US" sz="3600" b="1">
                <a:solidFill>
                  <a:srgbClr val="D90B00"/>
                </a:solidFill>
                <a:ea typeface="ＭＳ Ｐゴシック" charset="0"/>
                <a:cs typeface="ＭＳ Ｐゴシック" charset="0"/>
              </a:rPr>
              <a:t>1 km tjockt lager över Europa!!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ANTALET STJÄRNOR I UNIVERSUM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5149850"/>
            <a:ext cx="2578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1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4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25"/>
                            </p:stCondLst>
                            <p:childTnLst>
                              <p:par>
                                <p:cTn id="17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Pages>0</Pages>
  <Words>87</Words>
  <Characters>0</Characters>
  <Application>Microsoft Macintosh PowerPoint</Application>
  <PresentationFormat>Anpassad</PresentationFormat>
  <Lines>0</Lines>
  <Paragraphs>19</Paragraphs>
  <Slides>4</Slides>
  <Notes>0</Notes>
  <HiddenSlides>0</HiddenSlides>
  <MMClips>0</MMClips>
  <ScaleCrop>false</ScaleCrop>
  <HeadingPairs>
    <vt:vector size="6" baseType="variant">
      <vt:variant>
        <vt:lpstr>Använt typsnitt</vt:lpstr>
      </vt:variant>
      <vt:variant>
        <vt:i4>5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4</vt:i4>
      </vt:variant>
    </vt:vector>
  </HeadingPairs>
  <TitlesOfParts>
    <vt:vector size="23" baseType="lpstr">
      <vt:lpstr>Gill Sans</vt:lpstr>
      <vt:lpstr>ヒラギノ角ゴ ProN W3</vt:lpstr>
      <vt:lpstr>Arial</vt:lpstr>
      <vt:lpstr>Calibri</vt:lpstr>
      <vt:lpstr>ＭＳ Ｐゴシック</vt:lpstr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8</cp:revision>
  <dcterms:modified xsi:type="dcterms:W3CDTF">2019-08-08T12:23:07Z</dcterms:modified>
  <cp:category/>
</cp:coreProperties>
</file>