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2" r:id="rId2"/>
    <p:sldId id="315" r:id="rId3"/>
    <p:sldId id="328" r:id="rId4"/>
    <p:sldId id="278" r:id="rId5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2"/>
    <a:srgbClr val="BC8FA3"/>
    <a:srgbClr val="94209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29" autoAdjust="0"/>
    <p:restoredTop sz="94694" autoAdjust="0"/>
  </p:normalViewPr>
  <p:slideViewPr>
    <p:cSldViewPr snapToGrid="0" snapToObjects="1">
      <p:cViewPr>
        <p:scale>
          <a:sx n="244" d="100"/>
          <a:sy n="244" d="100"/>
        </p:scale>
        <p:origin x="-464" y="-21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2019-08-07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tiff"/><Relationship Id="rId7" Type="http://schemas.microsoft.com/office/2007/relationships/hdphoto" Target="../media/hdphoto2.wdp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9.tiff"/><Relationship Id="rId5" Type="http://schemas.openxmlformats.org/officeDocument/2006/relationships/image" Target="../media/image6.png"/><Relationship Id="rId10" Type="http://schemas.openxmlformats.org/officeDocument/2006/relationships/image" Target="../media/image8.tiff"/><Relationship Id="rId4" Type="http://schemas.openxmlformats.org/officeDocument/2006/relationships/image" Target="../media/image5.tiff"/><Relationship Id="rId9" Type="http://schemas.openxmlformats.org/officeDocument/2006/relationships/image" Target="../media/image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tiff"/><Relationship Id="rId4" Type="http://schemas.openxmlformats.org/officeDocument/2006/relationships/image" Target="../media/image1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 23"/>
          <p:cNvGrpSpPr/>
          <p:nvPr/>
        </p:nvGrpSpPr>
        <p:grpSpPr>
          <a:xfrm>
            <a:off x="2618805" y="3975426"/>
            <a:ext cx="3943376" cy="641678"/>
            <a:chOff x="1820527" y="3968975"/>
            <a:chExt cx="3697182" cy="641678"/>
          </a:xfrm>
        </p:grpSpPr>
        <p:sp>
          <p:nvSpPr>
            <p:cNvPr id="19" name="Rektangel 18"/>
            <p:cNvSpPr/>
            <p:nvPr/>
          </p:nvSpPr>
          <p:spPr>
            <a:xfrm>
              <a:off x="1820527" y="4105148"/>
              <a:ext cx="33332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Andelen</a:t>
              </a:r>
              <a:r>
                <a:rPr lang="sv-SE" dirty="0"/>
                <a:t> blåa kulor är 3 tiondelar =</a:t>
              </a:r>
            </a:p>
          </p:txBody>
        </p:sp>
        <p:grpSp>
          <p:nvGrpSpPr>
            <p:cNvPr id="20" name="Grupp 19"/>
            <p:cNvGrpSpPr/>
            <p:nvPr/>
          </p:nvGrpSpPr>
          <p:grpSpPr>
            <a:xfrm>
              <a:off x="5099055" y="3968975"/>
              <a:ext cx="418654" cy="641678"/>
              <a:chOff x="3744669" y="1847543"/>
              <a:chExt cx="418654" cy="641678"/>
            </a:xfrm>
          </p:grpSpPr>
          <p:sp>
            <p:nvSpPr>
              <p:cNvPr id="21" name="textruta 20"/>
              <p:cNvSpPr txBox="1"/>
              <p:nvPr/>
            </p:nvSpPr>
            <p:spPr>
              <a:xfrm>
                <a:off x="3799351" y="184754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22" name="textruta 21"/>
              <p:cNvSpPr txBox="1"/>
              <p:nvPr/>
            </p:nvSpPr>
            <p:spPr>
              <a:xfrm>
                <a:off x="3744669" y="2119889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23" name="Rak 22"/>
              <p:cNvCxnSpPr>
                <a:cxnSpLocks/>
              </p:cNvCxnSpPr>
              <p:nvPr/>
            </p:nvCxnSpPr>
            <p:spPr>
              <a:xfrm>
                <a:off x="3807854" y="2168382"/>
                <a:ext cx="23698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Bildobjekt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936" y="5027789"/>
            <a:ext cx="3236485" cy="1351037"/>
          </a:xfrm>
          <a:prstGeom prst="rect">
            <a:avLst/>
          </a:prstGeom>
        </p:spPr>
      </p:pic>
      <p:grpSp>
        <p:nvGrpSpPr>
          <p:cNvPr id="3" name="Grupp 2"/>
          <p:cNvGrpSpPr/>
          <p:nvPr/>
        </p:nvGrpSpPr>
        <p:grpSpPr>
          <a:xfrm>
            <a:off x="2336548" y="789535"/>
            <a:ext cx="5524082" cy="2924574"/>
            <a:chOff x="2083787" y="681405"/>
            <a:chExt cx="5524082" cy="2924574"/>
          </a:xfrm>
        </p:grpSpPr>
        <p:grpSp>
          <p:nvGrpSpPr>
            <p:cNvPr id="27" name="Grupp 26"/>
            <p:cNvGrpSpPr/>
            <p:nvPr/>
          </p:nvGrpSpPr>
          <p:grpSpPr>
            <a:xfrm>
              <a:off x="2083787" y="681405"/>
              <a:ext cx="5524082" cy="2869984"/>
              <a:chOff x="2083787" y="681405"/>
              <a:chExt cx="5524082" cy="2869984"/>
            </a:xfrm>
          </p:grpSpPr>
          <p:sp>
            <p:nvSpPr>
              <p:cNvPr id="2" name="Rektangel 1"/>
              <p:cNvSpPr/>
              <p:nvPr/>
            </p:nvSpPr>
            <p:spPr>
              <a:xfrm>
                <a:off x="2083787" y="681405"/>
                <a:ext cx="552408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Tre av tio kulor är blå. </a:t>
                </a:r>
              </a:p>
              <a:p>
                <a:r>
                  <a:rPr lang="sv-SE" b="1" i="1" dirty="0">
                    <a:solidFill>
                      <a:srgbClr val="800000"/>
                    </a:solidFill>
                  </a:rPr>
                  <a:t>Andelen</a:t>
                </a:r>
                <a:r>
                  <a:rPr lang="sv-SE" dirty="0"/>
                  <a:t> blåa kulor kan skrivas som ett </a:t>
                </a:r>
                <a:r>
                  <a:rPr lang="sv-SE" b="1" dirty="0">
                    <a:solidFill>
                      <a:srgbClr val="800000"/>
                    </a:solidFill>
                  </a:rPr>
                  <a:t>bråk</a:t>
                </a:r>
                <a:r>
                  <a:rPr lang="sv-SE" dirty="0"/>
                  <a:t> med </a:t>
                </a:r>
                <a:r>
                  <a:rPr lang="sv-SE" b="1" i="1" dirty="0">
                    <a:solidFill>
                      <a:srgbClr val="800000"/>
                    </a:solidFill>
                  </a:rPr>
                  <a:t>delen</a:t>
                </a:r>
                <a:r>
                  <a:rPr lang="sv-SE" dirty="0"/>
                  <a:t> (antalet blåa kulor) i </a:t>
                </a:r>
                <a:r>
                  <a:rPr lang="sv-SE" i="1" dirty="0"/>
                  <a:t>täljaren </a:t>
                </a:r>
                <a:r>
                  <a:rPr lang="sv-SE" dirty="0"/>
                  <a:t>och </a:t>
                </a:r>
                <a:r>
                  <a:rPr lang="sv-SE" b="1" i="1" dirty="0">
                    <a:solidFill>
                      <a:srgbClr val="800000"/>
                    </a:solidFill>
                  </a:rPr>
                  <a:t>det hela </a:t>
                </a:r>
                <a:r>
                  <a:rPr lang="sv-SE" dirty="0"/>
                  <a:t>(totala antalet kulor) i </a:t>
                </a:r>
                <a:r>
                  <a:rPr lang="sv-SE" i="1" dirty="0"/>
                  <a:t>nämnaren.</a:t>
                </a:r>
              </a:p>
            </p:txBody>
          </p:sp>
          <p:grpSp>
            <p:nvGrpSpPr>
              <p:cNvPr id="26" name="Grupp 25"/>
              <p:cNvGrpSpPr/>
              <p:nvPr/>
            </p:nvGrpSpPr>
            <p:grpSpPr>
              <a:xfrm>
                <a:off x="2581850" y="2060870"/>
                <a:ext cx="733811" cy="1490519"/>
                <a:chOff x="1952273" y="2020415"/>
                <a:chExt cx="733811" cy="1490519"/>
              </a:xfrm>
            </p:grpSpPr>
            <p:pic>
              <p:nvPicPr>
                <p:cNvPr id="9" name="Bildobjekt 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1720" t="6734" r="69387" b="57907"/>
                <a:stretch/>
              </p:blipFill>
              <p:spPr>
                <a:xfrm>
                  <a:off x="1952273" y="2020415"/>
                  <a:ext cx="699685" cy="697666"/>
                </a:xfrm>
                <a:prstGeom prst="ellipse">
                  <a:avLst/>
                </a:prstGeom>
              </p:spPr>
            </p:pic>
            <p:pic>
              <p:nvPicPr>
                <p:cNvPr id="13" name="Bildobjekt 1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7117" t="22047" r="4432" b="44091"/>
                <a:stretch/>
              </p:blipFill>
              <p:spPr>
                <a:xfrm>
                  <a:off x="1978920" y="2835252"/>
                  <a:ext cx="707164" cy="675682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28" name="Bildobjekt 27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3315661" y="2060870"/>
              <a:ext cx="699685" cy="697666"/>
            </a:xfrm>
            <a:prstGeom prst="ellipse">
              <a:avLst/>
            </a:prstGeom>
          </p:spPr>
        </p:pic>
        <p:pic>
          <p:nvPicPr>
            <p:cNvPr id="29" name="Bildobjekt 28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4225960" y="2060870"/>
              <a:ext cx="699685" cy="697666"/>
            </a:xfrm>
            <a:prstGeom prst="ellipse">
              <a:avLst/>
            </a:prstGeom>
          </p:spPr>
        </p:pic>
        <p:pic>
          <p:nvPicPr>
            <p:cNvPr id="30" name="Bildobjekt 29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5903153" y="2060870"/>
              <a:ext cx="699685" cy="697666"/>
            </a:xfrm>
            <a:prstGeom prst="ellipse">
              <a:avLst/>
            </a:prstGeom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5959578" y="2820720"/>
              <a:ext cx="699685" cy="697666"/>
            </a:xfrm>
            <a:prstGeom prst="ellipse">
              <a:avLst/>
            </a:prstGeom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5112838" y="2908313"/>
              <a:ext cx="699685" cy="697666"/>
            </a:xfrm>
            <a:prstGeom prst="ellipse">
              <a:avLst/>
            </a:prstGeom>
          </p:spPr>
        </p:pic>
        <p:pic>
          <p:nvPicPr>
            <p:cNvPr id="33" name="Bildobjekt 32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3462677" y="2908313"/>
              <a:ext cx="699685" cy="697666"/>
            </a:xfrm>
            <a:prstGeom prst="ellipse">
              <a:avLst/>
            </a:prstGeom>
          </p:spPr>
        </p:pic>
        <p:pic>
          <p:nvPicPr>
            <p:cNvPr id="34" name="Bildobjekt 33"/>
            <p:cNvPicPr>
              <a:picLocks noChangeAspect="1"/>
            </p:cNvPicPr>
            <p:nvPr/>
          </p:nvPicPr>
          <p:blipFill rotWithShape="1">
            <a:blip r:embed="rId3"/>
            <a:srcRect l="77117" t="22047" r="4432" b="44091"/>
            <a:stretch/>
          </p:blipFill>
          <p:spPr>
            <a:xfrm>
              <a:off x="4278084" y="2908313"/>
              <a:ext cx="707164" cy="675682"/>
            </a:xfrm>
            <a:prstGeom prst="ellipse">
              <a:avLst/>
            </a:prstGeom>
          </p:spPr>
        </p:pic>
        <p:pic>
          <p:nvPicPr>
            <p:cNvPr id="36" name="Bildobjekt 35"/>
            <p:cNvPicPr>
              <a:picLocks noChangeAspect="1"/>
            </p:cNvPicPr>
            <p:nvPr/>
          </p:nvPicPr>
          <p:blipFill rotWithShape="1">
            <a:blip r:embed="rId3"/>
            <a:srcRect l="77117" t="22047" r="4432" b="44091"/>
            <a:stretch/>
          </p:blipFill>
          <p:spPr>
            <a:xfrm>
              <a:off x="5075557" y="2060870"/>
              <a:ext cx="707164" cy="675682"/>
            </a:xfrm>
            <a:prstGeom prst="ellipse">
              <a:avLst/>
            </a:prstGeom>
          </p:spPr>
        </p:pic>
      </p:grpSp>
      <p:sp>
        <p:nvSpPr>
          <p:cNvPr id="37" name="Rektangel 1">
            <a:extLst>
              <a:ext uri="{FF2B5EF4-FFF2-40B4-BE49-F238E27FC236}">
                <a16:creationId xmlns:a16="http://schemas.microsoft.com/office/drawing/2014/main" id="{1982A8DE-519E-854E-BB31-153A46F4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95263"/>
            <a:ext cx="874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Z 1.2					      Räkna med bråk</a:t>
            </a:r>
          </a:p>
        </p:txBody>
      </p:sp>
    </p:spTree>
    <p:extLst>
      <p:ext uri="{BB962C8B-B14F-4D97-AF65-F5344CB8AC3E}">
        <p14:creationId xmlns:p14="http://schemas.microsoft.com/office/powerpoint/2010/main" val="31027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23" name="textruta 33"/>
          <p:cNvSpPr txBox="1">
            <a:spLocks noChangeArrowheads="1"/>
          </p:cNvSpPr>
          <p:nvPr/>
        </p:nvSpPr>
        <p:spPr bwMode="auto">
          <a:xfrm>
            <a:off x="4686300" y="1117600"/>
            <a:ext cx="76200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>
                <a:solidFill>
                  <a:schemeClr val="bg1"/>
                </a:solidFill>
              </a:rPr>
              <a:t>Täljare</a:t>
            </a:r>
          </a:p>
        </p:txBody>
      </p:sp>
      <p:sp>
        <p:nvSpPr>
          <p:cNvPr id="17425" name="textruta 39"/>
          <p:cNvSpPr txBox="1">
            <a:spLocks noChangeArrowheads="1"/>
          </p:cNvSpPr>
          <p:nvPr/>
        </p:nvSpPr>
        <p:spPr bwMode="auto">
          <a:xfrm>
            <a:off x="4546600" y="1685925"/>
            <a:ext cx="10795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>
                <a:solidFill>
                  <a:schemeClr val="bg1"/>
                </a:solidFill>
              </a:rPr>
              <a:t>Täljare</a:t>
            </a:r>
          </a:p>
        </p:txBody>
      </p:sp>
      <p:sp>
        <p:nvSpPr>
          <p:cNvPr id="17426" name="textruta 40"/>
          <p:cNvSpPr txBox="1">
            <a:spLocks noChangeArrowheads="1"/>
          </p:cNvSpPr>
          <p:nvPr/>
        </p:nvSpPr>
        <p:spPr bwMode="auto">
          <a:xfrm>
            <a:off x="4724400" y="2342268"/>
            <a:ext cx="76200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>
                <a:solidFill>
                  <a:schemeClr val="bg1"/>
                </a:solidFill>
              </a:rPr>
              <a:t>Täljare</a:t>
            </a:r>
          </a:p>
        </p:txBody>
      </p:sp>
      <p:grpSp>
        <p:nvGrpSpPr>
          <p:cNvPr id="11" name="Grupp 10">
            <a:extLst>
              <a:ext uri="{FF2B5EF4-FFF2-40B4-BE49-F238E27FC236}">
                <a16:creationId xmlns:a16="http://schemas.microsoft.com/office/drawing/2014/main" id="{5B138B66-B504-3549-9018-1988DEE0CE12}"/>
              </a:ext>
            </a:extLst>
          </p:cNvPr>
          <p:cNvGrpSpPr/>
          <p:nvPr/>
        </p:nvGrpSpPr>
        <p:grpSpPr>
          <a:xfrm>
            <a:off x="5685681" y="860066"/>
            <a:ext cx="2465225" cy="1449014"/>
            <a:chOff x="5626100" y="936501"/>
            <a:chExt cx="2295144" cy="1319567"/>
          </a:xfrm>
        </p:grpSpPr>
        <p:pic>
          <p:nvPicPr>
            <p:cNvPr id="2" name="Bildobjekt 1">
              <a:extLst>
                <a:ext uri="{FF2B5EF4-FFF2-40B4-BE49-F238E27FC236}">
                  <a16:creationId xmlns:a16="http://schemas.microsoft.com/office/drawing/2014/main" id="{3F982A96-1625-FC47-8099-115C285AF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26100" y="936501"/>
              <a:ext cx="2295144" cy="440330"/>
            </a:xfrm>
            <a:prstGeom prst="rect">
              <a:avLst/>
            </a:prstGeom>
          </p:spPr>
        </p:pic>
        <p:pic>
          <p:nvPicPr>
            <p:cNvPr id="3" name="Bildobjekt 2">
              <a:extLst>
                <a:ext uri="{FF2B5EF4-FFF2-40B4-BE49-F238E27FC236}">
                  <a16:creationId xmlns:a16="http://schemas.microsoft.com/office/drawing/2014/main" id="{C032432A-5881-3D44-8D45-A4B8E09B1D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6100" y="1376831"/>
              <a:ext cx="2295144" cy="418401"/>
            </a:xfrm>
            <a:prstGeom prst="rect">
              <a:avLst/>
            </a:prstGeom>
          </p:spPr>
        </p:pic>
        <p:pic>
          <p:nvPicPr>
            <p:cNvPr id="32" name="Bildobjekt 31">
              <a:extLst>
                <a:ext uri="{FF2B5EF4-FFF2-40B4-BE49-F238E27FC236}">
                  <a16:creationId xmlns:a16="http://schemas.microsoft.com/office/drawing/2014/main" id="{8693EDFC-7CB2-C445-AF1C-2F734BDE1E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626100" y="1795232"/>
              <a:ext cx="2295144" cy="460836"/>
            </a:xfrm>
            <a:prstGeom prst="rect">
              <a:avLst/>
            </a:prstGeom>
          </p:spPr>
        </p:pic>
      </p:grpSp>
      <p:sp>
        <p:nvSpPr>
          <p:cNvPr id="13" name="Rektangel 12">
            <a:extLst>
              <a:ext uri="{FF2B5EF4-FFF2-40B4-BE49-F238E27FC236}">
                <a16:creationId xmlns:a16="http://schemas.microsoft.com/office/drawing/2014/main" id="{5E146762-8769-9E4F-AD5C-F93A54E835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7261" y="210543"/>
            <a:ext cx="30464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Viktiga begrepp och samband</a:t>
            </a:r>
          </a:p>
        </p:txBody>
      </p:sp>
      <p:pic>
        <p:nvPicPr>
          <p:cNvPr id="20" name="Bildobjekt 19">
            <a:extLst>
              <a:ext uri="{FF2B5EF4-FFF2-40B4-BE49-F238E27FC236}">
                <a16:creationId xmlns:a16="http://schemas.microsoft.com/office/drawing/2014/main" id="{19D1671F-D145-124C-9EB5-A91EB454DF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15864" y="5745779"/>
            <a:ext cx="2110245" cy="1027460"/>
          </a:xfrm>
          <a:prstGeom prst="rect">
            <a:avLst/>
          </a:prstGeom>
        </p:spPr>
      </p:pic>
      <p:grpSp>
        <p:nvGrpSpPr>
          <p:cNvPr id="54" name="Grupp 53">
            <a:extLst>
              <a:ext uri="{FF2B5EF4-FFF2-40B4-BE49-F238E27FC236}">
                <a16:creationId xmlns:a16="http://schemas.microsoft.com/office/drawing/2014/main" id="{0377C42D-08C0-AA48-9F0D-724EB9DB91FA}"/>
              </a:ext>
            </a:extLst>
          </p:cNvPr>
          <p:cNvGrpSpPr/>
          <p:nvPr/>
        </p:nvGrpSpPr>
        <p:grpSpPr>
          <a:xfrm>
            <a:off x="2753434" y="4757232"/>
            <a:ext cx="2050901" cy="1032387"/>
            <a:chOff x="2753434" y="4757232"/>
            <a:chExt cx="2050901" cy="1032387"/>
          </a:xfrm>
        </p:grpSpPr>
        <p:grpSp>
          <p:nvGrpSpPr>
            <p:cNvPr id="8" name="Grupp 7">
              <a:extLst>
                <a:ext uri="{FF2B5EF4-FFF2-40B4-BE49-F238E27FC236}">
                  <a16:creationId xmlns:a16="http://schemas.microsoft.com/office/drawing/2014/main" id="{6D1984FC-7295-5042-A1BF-54182E367716}"/>
                </a:ext>
              </a:extLst>
            </p:cNvPr>
            <p:cNvGrpSpPr/>
            <p:nvPr/>
          </p:nvGrpSpPr>
          <p:grpSpPr>
            <a:xfrm>
              <a:off x="2753434" y="4757232"/>
              <a:ext cx="2050901" cy="1032387"/>
              <a:chOff x="2757997" y="4682050"/>
              <a:chExt cx="2050901" cy="1032387"/>
            </a:xfrm>
          </p:grpSpPr>
          <p:pic>
            <p:nvPicPr>
              <p:cNvPr id="23" name="Bildobjekt 22">
                <a:extLst>
                  <a:ext uri="{FF2B5EF4-FFF2-40B4-BE49-F238E27FC236}">
                    <a16:creationId xmlns:a16="http://schemas.microsoft.com/office/drawing/2014/main" id="{C8E6D622-DBD4-C34B-A6B8-5C1550370B7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rcRect l="48300" r="8662"/>
              <a:stretch/>
            </p:blipFill>
            <p:spPr>
              <a:xfrm>
                <a:off x="3725563" y="4685910"/>
                <a:ext cx="908222" cy="1027460"/>
              </a:xfrm>
              <a:prstGeom prst="rect">
                <a:avLst/>
              </a:prstGeom>
            </p:spPr>
          </p:pic>
          <p:pic>
            <p:nvPicPr>
              <p:cNvPr id="24" name="Bildobjekt 23">
                <a:extLst>
                  <a:ext uri="{FF2B5EF4-FFF2-40B4-BE49-F238E27FC236}">
                    <a16:creationId xmlns:a16="http://schemas.microsoft.com/office/drawing/2014/main" id="{D6D4CC33-2BE1-7447-A4E8-7E5F2F678CE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rcRect l="48300" r="8662"/>
              <a:stretch/>
            </p:blipFill>
            <p:spPr>
              <a:xfrm>
                <a:off x="2757997" y="4682050"/>
                <a:ext cx="908222" cy="1027460"/>
              </a:xfrm>
              <a:prstGeom prst="rect">
                <a:avLst/>
              </a:prstGeom>
            </p:spPr>
          </p:pic>
          <p:pic>
            <p:nvPicPr>
              <p:cNvPr id="26" name="Bildobjekt 25">
                <a:extLst>
                  <a:ext uri="{FF2B5EF4-FFF2-40B4-BE49-F238E27FC236}">
                    <a16:creationId xmlns:a16="http://schemas.microsoft.com/office/drawing/2014/main" id="{B27B9F35-54B5-ED45-BF19-15D574B5828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colorTemperature colorTemp="4700"/>
                        </a14:imgEffect>
                      </a14:imgLayer>
                    </a14:imgProps>
                  </a:ext>
                </a:extLst>
              </a:blip>
              <a:srcRect l="90695"/>
              <a:stretch/>
            </p:blipFill>
            <p:spPr>
              <a:xfrm>
                <a:off x="4612532" y="4686977"/>
                <a:ext cx="196366" cy="1027460"/>
              </a:xfrm>
              <a:prstGeom prst="rect">
                <a:avLst/>
              </a:prstGeom>
            </p:spPr>
          </p:pic>
        </p:grpSp>
        <p:pic>
          <p:nvPicPr>
            <p:cNvPr id="25" name="Bildobjekt 24">
              <a:extLst>
                <a:ext uri="{FF2B5EF4-FFF2-40B4-BE49-F238E27FC236}">
                  <a16:creationId xmlns:a16="http://schemas.microsoft.com/office/drawing/2014/main" id="{D2CD0F0D-B430-8C49-86FA-7F0F65676D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 l="48300" t="7931" r="29858" b="49976"/>
            <a:stretch/>
          </p:blipFill>
          <p:spPr>
            <a:xfrm>
              <a:off x="3174843" y="4838476"/>
              <a:ext cx="460942" cy="432486"/>
            </a:xfrm>
            <a:prstGeom prst="rect">
              <a:avLst/>
            </a:prstGeom>
          </p:spPr>
        </p:pic>
      </p:grpSp>
      <p:grpSp>
        <p:nvGrpSpPr>
          <p:cNvPr id="28" name="Grupp 27">
            <a:extLst>
              <a:ext uri="{FF2B5EF4-FFF2-40B4-BE49-F238E27FC236}">
                <a16:creationId xmlns:a16="http://schemas.microsoft.com/office/drawing/2014/main" id="{8B07E856-6360-274D-85AA-655BA1E034D6}"/>
              </a:ext>
            </a:extLst>
          </p:cNvPr>
          <p:cNvGrpSpPr/>
          <p:nvPr/>
        </p:nvGrpSpPr>
        <p:grpSpPr>
          <a:xfrm>
            <a:off x="4864960" y="4979537"/>
            <a:ext cx="1311587" cy="599750"/>
            <a:chOff x="4194093" y="3995925"/>
            <a:chExt cx="1229702" cy="599750"/>
          </a:xfrm>
        </p:grpSpPr>
        <p:sp>
          <p:nvSpPr>
            <p:cNvPr id="29" name="Rektangel 28">
              <a:extLst>
                <a:ext uri="{FF2B5EF4-FFF2-40B4-BE49-F238E27FC236}">
                  <a16:creationId xmlns:a16="http://schemas.microsoft.com/office/drawing/2014/main" id="{FA934CE2-8C95-F247-95CF-96B783878DB6}"/>
                </a:ext>
              </a:extLst>
            </p:cNvPr>
            <p:cNvSpPr/>
            <p:nvPr/>
          </p:nvSpPr>
          <p:spPr>
            <a:xfrm>
              <a:off x="4194093" y="4105148"/>
              <a:ext cx="10222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bråkform</a:t>
              </a:r>
            </a:p>
          </p:txBody>
        </p:sp>
        <p:grpSp>
          <p:nvGrpSpPr>
            <p:cNvPr id="30" name="Grupp 29">
              <a:extLst>
                <a:ext uri="{FF2B5EF4-FFF2-40B4-BE49-F238E27FC236}">
                  <a16:creationId xmlns:a16="http://schemas.microsoft.com/office/drawing/2014/main" id="{6FB7BC90-A867-0B45-BB53-16233D4DAD22}"/>
                </a:ext>
              </a:extLst>
            </p:cNvPr>
            <p:cNvGrpSpPr/>
            <p:nvPr/>
          </p:nvGrpSpPr>
          <p:grpSpPr>
            <a:xfrm>
              <a:off x="5128711" y="3995925"/>
              <a:ext cx="295084" cy="599750"/>
              <a:chOff x="3774325" y="1874493"/>
              <a:chExt cx="295084" cy="599750"/>
            </a:xfrm>
          </p:grpSpPr>
          <p:sp>
            <p:nvSpPr>
              <p:cNvPr id="31" name="textruta 30">
                <a:extLst>
                  <a:ext uri="{FF2B5EF4-FFF2-40B4-BE49-F238E27FC236}">
                    <a16:creationId xmlns:a16="http://schemas.microsoft.com/office/drawing/2014/main" id="{BBB93928-B320-A044-BE64-149298EFF3C6}"/>
                  </a:ext>
                </a:extLst>
              </p:cNvPr>
              <p:cNvSpPr txBox="1"/>
              <p:nvPr/>
            </p:nvSpPr>
            <p:spPr>
              <a:xfrm>
                <a:off x="3786558" y="1874493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7</a:t>
                </a:r>
              </a:p>
            </p:txBody>
          </p:sp>
          <p:sp>
            <p:nvSpPr>
              <p:cNvPr id="33" name="textruta 32">
                <a:extLst>
                  <a:ext uri="{FF2B5EF4-FFF2-40B4-BE49-F238E27FC236}">
                    <a16:creationId xmlns:a16="http://schemas.microsoft.com/office/drawing/2014/main" id="{18FB128A-5AF4-A04E-BA64-3B0C10CECDB7}"/>
                  </a:ext>
                </a:extLst>
              </p:cNvPr>
              <p:cNvSpPr txBox="1"/>
              <p:nvPr/>
            </p:nvSpPr>
            <p:spPr>
              <a:xfrm>
                <a:off x="3774325" y="2104911"/>
                <a:ext cx="2828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34" name="Rak 33">
                <a:extLst>
                  <a:ext uri="{FF2B5EF4-FFF2-40B4-BE49-F238E27FC236}">
                    <a16:creationId xmlns:a16="http://schemas.microsoft.com/office/drawing/2014/main" id="{D08D80B3-51C7-0842-9B08-1126F387FC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61936" y="2168382"/>
                <a:ext cx="12863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3" name="Grupp 52">
            <a:extLst>
              <a:ext uri="{FF2B5EF4-FFF2-40B4-BE49-F238E27FC236}">
                <a16:creationId xmlns:a16="http://schemas.microsoft.com/office/drawing/2014/main" id="{F9E04CE8-FD1E-E941-B534-A20CD8E2CABD}"/>
              </a:ext>
            </a:extLst>
          </p:cNvPr>
          <p:cNvGrpSpPr/>
          <p:nvPr/>
        </p:nvGrpSpPr>
        <p:grpSpPr>
          <a:xfrm>
            <a:off x="4867391" y="5927860"/>
            <a:ext cx="1936079" cy="592104"/>
            <a:chOff x="4866297" y="5827548"/>
            <a:chExt cx="1936079" cy="592104"/>
          </a:xfrm>
        </p:grpSpPr>
        <p:grpSp>
          <p:nvGrpSpPr>
            <p:cNvPr id="27" name="Grupp 26">
              <a:extLst>
                <a:ext uri="{FF2B5EF4-FFF2-40B4-BE49-F238E27FC236}">
                  <a16:creationId xmlns:a16="http://schemas.microsoft.com/office/drawing/2014/main" id="{F75CF1A0-770F-AC4D-A8D7-1DF568AD66A0}"/>
                </a:ext>
              </a:extLst>
            </p:cNvPr>
            <p:cNvGrpSpPr/>
            <p:nvPr/>
          </p:nvGrpSpPr>
          <p:grpSpPr>
            <a:xfrm>
              <a:off x="4866297" y="5827548"/>
              <a:ext cx="1936079" cy="592104"/>
              <a:chOff x="4866297" y="5827548"/>
              <a:chExt cx="1936079" cy="592104"/>
            </a:xfrm>
          </p:grpSpPr>
          <p:grpSp>
            <p:nvGrpSpPr>
              <p:cNvPr id="38" name="Grupp 37">
                <a:extLst>
                  <a:ext uri="{FF2B5EF4-FFF2-40B4-BE49-F238E27FC236}">
                    <a16:creationId xmlns:a16="http://schemas.microsoft.com/office/drawing/2014/main" id="{F669F121-3056-0E4E-8D96-4973E97F855B}"/>
                  </a:ext>
                </a:extLst>
              </p:cNvPr>
              <p:cNvGrpSpPr/>
              <p:nvPr/>
            </p:nvGrpSpPr>
            <p:grpSpPr>
              <a:xfrm>
                <a:off x="4866297" y="5827548"/>
                <a:ext cx="1936079" cy="592104"/>
                <a:chOff x="3737156" y="3970772"/>
                <a:chExt cx="1815206" cy="592104"/>
              </a:xfrm>
            </p:grpSpPr>
            <p:sp>
              <p:nvSpPr>
                <p:cNvPr id="40" name="Rektangel 39">
                  <a:extLst>
                    <a:ext uri="{FF2B5EF4-FFF2-40B4-BE49-F238E27FC236}">
                      <a16:creationId xmlns:a16="http://schemas.microsoft.com/office/drawing/2014/main" id="{B7892A15-EC99-4444-946D-0DE15405720D}"/>
                    </a:ext>
                  </a:extLst>
                </p:cNvPr>
                <p:cNvSpPr/>
                <p:nvPr/>
              </p:nvSpPr>
              <p:spPr>
                <a:xfrm>
                  <a:off x="3737156" y="4105148"/>
                  <a:ext cx="1815206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sv-SE" dirty="0"/>
                    <a:t>blandad form</a:t>
                  </a:r>
                </a:p>
              </p:txBody>
            </p:sp>
            <p:grpSp>
              <p:nvGrpSpPr>
                <p:cNvPr id="41" name="Grupp 40">
                  <a:extLst>
                    <a:ext uri="{FF2B5EF4-FFF2-40B4-BE49-F238E27FC236}">
                      <a16:creationId xmlns:a16="http://schemas.microsoft.com/office/drawing/2014/main" id="{C5796E89-AF68-1047-A7A8-B71D5F53BBE2}"/>
                    </a:ext>
                  </a:extLst>
                </p:cNvPr>
                <p:cNvGrpSpPr/>
                <p:nvPr/>
              </p:nvGrpSpPr>
              <p:grpSpPr>
                <a:xfrm>
                  <a:off x="5201487" y="3970772"/>
                  <a:ext cx="301082" cy="592104"/>
                  <a:chOff x="3847101" y="1849340"/>
                  <a:chExt cx="301082" cy="592104"/>
                </a:xfrm>
              </p:grpSpPr>
              <p:sp>
                <p:nvSpPr>
                  <p:cNvPr id="42" name="textruta 41">
                    <a:extLst>
                      <a:ext uri="{FF2B5EF4-FFF2-40B4-BE49-F238E27FC236}">
                        <a16:creationId xmlns:a16="http://schemas.microsoft.com/office/drawing/2014/main" id="{57FC1542-BA06-714C-A112-BFF8FABD2301}"/>
                      </a:ext>
                    </a:extLst>
                  </p:cNvPr>
                  <p:cNvSpPr txBox="1"/>
                  <p:nvPr/>
                </p:nvSpPr>
                <p:spPr>
                  <a:xfrm>
                    <a:off x="3865332" y="1849340"/>
                    <a:ext cx="2828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3</a:t>
                    </a:r>
                  </a:p>
                </p:txBody>
              </p:sp>
              <p:sp>
                <p:nvSpPr>
                  <p:cNvPr id="43" name="textruta 42">
                    <a:extLst>
                      <a:ext uri="{FF2B5EF4-FFF2-40B4-BE49-F238E27FC236}">
                        <a16:creationId xmlns:a16="http://schemas.microsoft.com/office/drawing/2014/main" id="{4ED2D877-9A56-3B4A-91D4-4DF6A8F929EE}"/>
                      </a:ext>
                    </a:extLst>
                  </p:cNvPr>
                  <p:cNvSpPr txBox="1"/>
                  <p:nvPr/>
                </p:nvSpPr>
                <p:spPr>
                  <a:xfrm>
                    <a:off x="3847101" y="2072112"/>
                    <a:ext cx="2828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4</a:t>
                    </a:r>
                  </a:p>
                </p:txBody>
              </p:sp>
            </p:grpSp>
          </p:grpSp>
          <p:sp>
            <p:nvSpPr>
              <p:cNvPr id="45" name="textruta 23">
                <a:extLst>
                  <a:ext uri="{FF2B5EF4-FFF2-40B4-BE49-F238E27FC236}">
                    <a16:creationId xmlns:a16="http://schemas.microsoft.com/office/drawing/2014/main" id="{B581F9D7-BA51-1F49-A3B9-081014FAD2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323056" y="5921499"/>
                <a:ext cx="143020" cy="3693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</a:t>
                </a:r>
              </a:p>
            </p:txBody>
          </p:sp>
        </p:grpSp>
        <p:cxnSp>
          <p:nvCxnSpPr>
            <p:cNvPr id="46" name="Rak 45">
              <a:extLst>
                <a:ext uri="{FF2B5EF4-FFF2-40B4-BE49-F238E27FC236}">
                  <a16:creationId xmlns:a16="http://schemas.microsoft.com/office/drawing/2014/main" id="{1CE06D30-1F7B-DD47-A2CD-4F9AC710CFDD}"/>
                </a:ext>
              </a:extLst>
            </p:cNvPr>
            <p:cNvCxnSpPr>
              <a:cxnSpLocks/>
            </p:cNvCxnSpPr>
            <p:nvPr/>
          </p:nvCxnSpPr>
          <p:spPr>
            <a:xfrm>
              <a:off x="6510382" y="6119824"/>
              <a:ext cx="13719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ektangel 46">
            <a:extLst>
              <a:ext uri="{FF2B5EF4-FFF2-40B4-BE49-F238E27FC236}">
                <a16:creationId xmlns:a16="http://schemas.microsoft.com/office/drawing/2014/main" id="{51A401EF-A78F-2B43-88B4-E36E2EF4D66D}"/>
              </a:ext>
            </a:extLst>
          </p:cNvPr>
          <p:cNvSpPr/>
          <p:nvPr/>
        </p:nvSpPr>
        <p:spPr>
          <a:xfrm>
            <a:off x="5502249" y="2998570"/>
            <a:ext cx="3271185" cy="923330"/>
          </a:xfrm>
          <a:prstGeom prst="rect">
            <a:avLst/>
          </a:prstGeom>
          <a:gradFill flip="none" rotWithShape="1">
            <a:gsLst>
              <a:gs pos="0">
                <a:srgbClr val="BC8FA3">
                  <a:tint val="66000"/>
                  <a:satMod val="160000"/>
                </a:srgbClr>
              </a:gs>
              <a:gs pos="50000">
                <a:srgbClr val="BC8FA3">
                  <a:tint val="44500"/>
                  <a:satMod val="160000"/>
                </a:srgbClr>
              </a:gs>
              <a:gs pos="100000">
                <a:srgbClr val="BC8FA3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txBody>
          <a:bodyPr wrap="square">
            <a:spAutoFit/>
          </a:bodyPr>
          <a:lstStyle/>
          <a:p>
            <a:r>
              <a:rPr lang="sv-SE" dirty="0">
                <a:latin typeface="+mn-lt"/>
              </a:rPr>
              <a:t>När ett bråk är skrivet med så liten nämnare som möjligt är det skrivet i </a:t>
            </a:r>
            <a:r>
              <a:rPr lang="sv-SE" b="1" i="1" dirty="0">
                <a:solidFill>
                  <a:srgbClr val="800000"/>
                </a:solidFill>
                <a:latin typeface="+mn-lt"/>
              </a:rPr>
              <a:t>enklaste form</a:t>
            </a:r>
            <a:r>
              <a:rPr lang="sv-SE" dirty="0">
                <a:latin typeface="+mn-lt"/>
              </a:rPr>
              <a:t>.</a:t>
            </a:r>
          </a:p>
        </p:txBody>
      </p:sp>
      <p:grpSp>
        <p:nvGrpSpPr>
          <p:cNvPr id="15" name="Grupp 14">
            <a:extLst>
              <a:ext uri="{FF2B5EF4-FFF2-40B4-BE49-F238E27FC236}">
                <a16:creationId xmlns:a16="http://schemas.microsoft.com/office/drawing/2014/main" id="{2479DF4D-22B5-4C4D-A565-A0B5906CAD0D}"/>
              </a:ext>
            </a:extLst>
          </p:cNvPr>
          <p:cNvGrpSpPr/>
          <p:nvPr/>
        </p:nvGrpSpPr>
        <p:grpSpPr>
          <a:xfrm>
            <a:off x="2086472" y="880857"/>
            <a:ext cx="2176743" cy="1410348"/>
            <a:chOff x="2086472" y="880857"/>
            <a:chExt cx="2176743" cy="1410348"/>
          </a:xfrm>
        </p:grpSpPr>
        <p:pic>
          <p:nvPicPr>
            <p:cNvPr id="4" name="Bildobjekt 3">
              <a:extLst>
                <a:ext uri="{FF2B5EF4-FFF2-40B4-BE49-F238E27FC236}">
                  <a16:creationId xmlns:a16="http://schemas.microsoft.com/office/drawing/2014/main" id="{3862132F-E52A-904F-923F-18CD05443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086472" y="880857"/>
              <a:ext cx="2176743" cy="1410348"/>
            </a:xfrm>
            <a:prstGeom prst="rect">
              <a:avLst/>
            </a:prstGeom>
          </p:spPr>
        </p:pic>
        <p:sp>
          <p:nvSpPr>
            <p:cNvPr id="48" name="Rektangel 47">
              <a:extLst>
                <a:ext uri="{FF2B5EF4-FFF2-40B4-BE49-F238E27FC236}">
                  <a16:creationId xmlns:a16="http://schemas.microsoft.com/office/drawing/2014/main" id="{68D3DCC1-175C-D240-A27C-E628FD00CDB4}"/>
                </a:ext>
              </a:extLst>
            </p:cNvPr>
            <p:cNvSpPr/>
            <p:nvPr/>
          </p:nvSpPr>
          <p:spPr>
            <a:xfrm>
              <a:off x="3154751" y="1376831"/>
              <a:ext cx="1108464" cy="338554"/>
            </a:xfrm>
            <a:prstGeom prst="rect">
              <a:avLst/>
            </a:prstGeom>
            <a:gradFill flip="none" rotWithShape="1">
              <a:gsLst>
                <a:gs pos="75000">
                  <a:srgbClr val="EFDFE6"/>
                </a:gs>
                <a:gs pos="50000">
                  <a:srgbClr val="EAD5DE"/>
                </a:gs>
                <a:gs pos="0">
                  <a:srgbClr val="BC8FA3">
                    <a:tint val="66000"/>
                    <a:satMod val="160000"/>
                    <a:lumMod val="88000"/>
                    <a:lumOff val="12000"/>
                  </a:srgbClr>
                </a:gs>
                <a:gs pos="0">
                  <a:srgbClr val="BC8FA3">
                    <a:tint val="44500"/>
                    <a:satMod val="160000"/>
                  </a:srgbClr>
                </a:gs>
                <a:gs pos="100000">
                  <a:srgbClr val="BC8FA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sv-SE" sz="1600" dirty="0"/>
                <a:t>bråkstreck</a:t>
              </a:r>
            </a:p>
          </p:txBody>
        </p:sp>
        <p:sp>
          <p:nvSpPr>
            <p:cNvPr id="49" name="Rektangel 48">
              <a:extLst>
                <a:ext uri="{FF2B5EF4-FFF2-40B4-BE49-F238E27FC236}">
                  <a16:creationId xmlns:a16="http://schemas.microsoft.com/office/drawing/2014/main" id="{4D6C335F-51D2-5E42-8C6C-A879A01D6880}"/>
                </a:ext>
              </a:extLst>
            </p:cNvPr>
            <p:cNvSpPr/>
            <p:nvPr/>
          </p:nvSpPr>
          <p:spPr>
            <a:xfrm>
              <a:off x="3270389" y="1943368"/>
              <a:ext cx="992826" cy="338554"/>
            </a:xfrm>
            <a:prstGeom prst="rect">
              <a:avLst/>
            </a:prstGeom>
            <a:gradFill flip="none" rotWithShape="1">
              <a:gsLst>
                <a:gs pos="75000">
                  <a:srgbClr val="EFDFE6"/>
                </a:gs>
                <a:gs pos="50000">
                  <a:srgbClr val="EAD5DE"/>
                </a:gs>
                <a:gs pos="0">
                  <a:srgbClr val="BC8FA3">
                    <a:tint val="66000"/>
                    <a:satMod val="160000"/>
                    <a:lumMod val="88000"/>
                    <a:lumOff val="12000"/>
                  </a:srgbClr>
                </a:gs>
                <a:gs pos="0">
                  <a:srgbClr val="BC8FA3">
                    <a:tint val="44500"/>
                    <a:satMod val="160000"/>
                  </a:srgbClr>
                </a:gs>
                <a:gs pos="100000">
                  <a:srgbClr val="BC8FA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sv-SE" sz="1600" dirty="0"/>
                <a:t>nämnare</a:t>
              </a:r>
            </a:p>
          </p:txBody>
        </p:sp>
        <p:sp>
          <p:nvSpPr>
            <p:cNvPr id="50" name="Rektangel 49">
              <a:extLst>
                <a:ext uri="{FF2B5EF4-FFF2-40B4-BE49-F238E27FC236}">
                  <a16:creationId xmlns:a16="http://schemas.microsoft.com/office/drawing/2014/main" id="{8DB825ED-2258-8944-88E2-5DF95D098AD7}"/>
                </a:ext>
              </a:extLst>
            </p:cNvPr>
            <p:cNvSpPr/>
            <p:nvPr/>
          </p:nvSpPr>
          <p:spPr>
            <a:xfrm>
              <a:off x="3287793" y="883145"/>
              <a:ext cx="975422" cy="338554"/>
            </a:xfrm>
            <a:prstGeom prst="rect">
              <a:avLst/>
            </a:prstGeom>
            <a:gradFill flip="none" rotWithShape="1">
              <a:gsLst>
                <a:gs pos="75000">
                  <a:srgbClr val="EFDFE6"/>
                </a:gs>
                <a:gs pos="50000">
                  <a:srgbClr val="EAD5DE"/>
                </a:gs>
                <a:gs pos="0">
                  <a:srgbClr val="BC8FA3">
                    <a:tint val="66000"/>
                    <a:satMod val="160000"/>
                    <a:lumMod val="88000"/>
                    <a:lumOff val="12000"/>
                  </a:srgbClr>
                </a:gs>
                <a:gs pos="0">
                  <a:srgbClr val="BC8FA3">
                    <a:tint val="44500"/>
                    <a:satMod val="160000"/>
                  </a:srgbClr>
                </a:gs>
                <a:gs pos="100000">
                  <a:srgbClr val="BC8FA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sv-SE" sz="1600" dirty="0"/>
                <a:t>täljare</a:t>
              </a:r>
            </a:p>
          </p:txBody>
        </p:sp>
      </p:grpSp>
      <p:grpSp>
        <p:nvGrpSpPr>
          <p:cNvPr id="16" name="Grupp 15">
            <a:extLst>
              <a:ext uri="{FF2B5EF4-FFF2-40B4-BE49-F238E27FC236}">
                <a16:creationId xmlns:a16="http://schemas.microsoft.com/office/drawing/2014/main" id="{E7C172E7-9520-1F49-80F8-6C2C21B3E0FB}"/>
              </a:ext>
            </a:extLst>
          </p:cNvPr>
          <p:cNvGrpSpPr/>
          <p:nvPr/>
        </p:nvGrpSpPr>
        <p:grpSpPr>
          <a:xfrm>
            <a:off x="1541929" y="2592187"/>
            <a:ext cx="3628183" cy="856273"/>
            <a:chOff x="1541929" y="2592187"/>
            <a:chExt cx="3628183" cy="856273"/>
          </a:xfrm>
        </p:grpSpPr>
        <p:pic>
          <p:nvPicPr>
            <p:cNvPr id="5" name="Bildobjekt 4">
              <a:extLst>
                <a:ext uri="{FF2B5EF4-FFF2-40B4-BE49-F238E27FC236}">
                  <a16:creationId xmlns:a16="http://schemas.microsoft.com/office/drawing/2014/main" id="{D1C6DFF0-659E-7440-92AA-F555CE1356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541929" y="2592187"/>
              <a:ext cx="3628183" cy="856273"/>
            </a:xfrm>
            <a:prstGeom prst="rect">
              <a:avLst/>
            </a:prstGeom>
          </p:spPr>
        </p:pic>
        <p:sp>
          <p:nvSpPr>
            <p:cNvPr id="51" name="Rektangel 50">
              <a:extLst>
                <a:ext uri="{FF2B5EF4-FFF2-40B4-BE49-F238E27FC236}">
                  <a16:creationId xmlns:a16="http://schemas.microsoft.com/office/drawing/2014/main" id="{4A33CC9A-C817-8146-B66F-D935D35ADC79}"/>
                </a:ext>
              </a:extLst>
            </p:cNvPr>
            <p:cNvSpPr/>
            <p:nvPr/>
          </p:nvSpPr>
          <p:spPr>
            <a:xfrm>
              <a:off x="3189416" y="2851046"/>
              <a:ext cx="1980696" cy="338554"/>
            </a:xfrm>
            <a:prstGeom prst="rect">
              <a:avLst/>
            </a:prstGeom>
            <a:gradFill flip="none" rotWithShape="1">
              <a:gsLst>
                <a:gs pos="75000">
                  <a:srgbClr val="EFDFE6"/>
                </a:gs>
                <a:gs pos="50000">
                  <a:srgbClr val="EAD5DE"/>
                </a:gs>
                <a:gs pos="0">
                  <a:srgbClr val="BC8FA3">
                    <a:tint val="66000"/>
                    <a:satMod val="160000"/>
                    <a:lumMod val="88000"/>
                    <a:lumOff val="12000"/>
                  </a:srgbClr>
                </a:gs>
                <a:gs pos="0">
                  <a:srgbClr val="BC8FA3">
                    <a:tint val="44500"/>
                    <a:satMod val="160000"/>
                  </a:srgbClr>
                </a:gs>
                <a:gs pos="100000">
                  <a:srgbClr val="BC8FA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sv-SE" sz="1600" i="1" dirty="0"/>
                <a:t>Förlängning </a:t>
              </a:r>
              <a:r>
                <a:rPr lang="sv-SE" sz="1600" dirty="0"/>
                <a:t>med</a:t>
              </a:r>
              <a:r>
                <a:rPr lang="sv-SE" sz="1600" b="1" dirty="0"/>
                <a:t> </a:t>
              </a:r>
              <a:r>
                <a:rPr lang="sv-SE" sz="1600" b="1" dirty="0">
                  <a:solidFill>
                    <a:srgbClr val="9A0002"/>
                  </a:solidFill>
                </a:rPr>
                <a:t>4</a:t>
              </a:r>
            </a:p>
          </p:txBody>
        </p:sp>
      </p:grpSp>
      <p:grpSp>
        <p:nvGrpSpPr>
          <p:cNvPr id="17" name="Grupp 16">
            <a:extLst>
              <a:ext uri="{FF2B5EF4-FFF2-40B4-BE49-F238E27FC236}">
                <a16:creationId xmlns:a16="http://schemas.microsoft.com/office/drawing/2014/main" id="{E8FCAD77-4960-0246-8BAE-D0CDD3C838F1}"/>
              </a:ext>
            </a:extLst>
          </p:cNvPr>
          <p:cNvGrpSpPr/>
          <p:nvPr/>
        </p:nvGrpSpPr>
        <p:grpSpPr>
          <a:xfrm>
            <a:off x="1541930" y="3583023"/>
            <a:ext cx="3677476" cy="946247"/>
            <a:chOff x="1591222" y="3583023"/>
            <a:chExt cx="3628183" cy="946247"/>
          </a:xfrm>
        </p:grpSpPr>
        <p:pic>
          <p:nvPicPr>
            <p:cNvPr id="6" name="Bildobjekt 5">
              <a:extLst>
                <a:ext uri="{FF2B5EF4-FFF2-40B4-BE49-F238E27FC236}">
                  <a16:creationId xmlns:a16="http://schemas.microsoft.com/office/drawing/2014/main" id="{A390C05A-3693-F846-A5B7-55200C63FD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591222" y="3583023"/>
              <a:ext cx="3628183" cy="946247"/>
            </a:xfrm>
            <a:prstGeom prst="rect">
              <a:avLst/>
            </a:prstGeom>
          </p:spPr>
        </p:pic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75053C09-293A-994A-8158-151359D92BBF}"/>
                </a:ext>
              </a:extLst>
            </p:cNvPr>
            <p:cNvSpPr/>
            <p:nvPr/>
          </p:nvSpPr>
          <p:spPr>
            <a:xfrm>
              <a:off x="3234388" y="3868685"/>
              <a:ext cx="1980696" cy="338554"/>
            </a:xfrm>
            <a:prstGeom prst="rect">
              <a:avLst/>
            </a:prstGeom>
            <a:gradFill flip="none" rotWithShape="1">
              <a:gsLst>
                <a:gs pos="75000">
                  <a:srgbClr val="EFDFE6"/>
                </a:gs>
                <a:gs pos="50000">
                  <a:srgbClr val="EAD5DE"/>
                </a:gs>
                <a:gs pos="0">
                  <a:srgbClr val="BC8FA3">
                    <a:tint val="66000"/>
                    <a:satMod val="160000"/>
                    <a:lumMod val="88000"/>
                    <a:lumOff val="12000"/>
                  </a:srgbClr>
                </a:gs>
                <a:gs pos="0">
                  <a:srgbClr val="BC8FA3">
                    <a:tint val="44500"/>
                    <a:satMod val="160000"/>
                  </a:srgbClr>
                </a:gs>
                <a:gs pos="100000">
                  <a:srgbClr val="BC8FA3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</p:spPr>
          <p:txBody>
            <a:bodyPr wrap="square">
              <a:spAutoFit/>
            </a:bodyPr>
            <a:lstStyle/>
            <a:p>
              <a:r>
                <a:rPr lang="sv-SE" sz="1600" i="1" dirty="0"/>
                <a:t>Förkortning </a:t>
              </a:r>
              <a:r>
                <a:rPr lang="sv-SE" sz="1600" dirty="0"/>
                <a:t>med</a:t>
              </a:r>
              <a:r>
                <a:rPr lang="sv-SE" sz="1600" b="1" dirty="0"/>
                <a:t> </a:t>
              </a:r>
              <a:r>
                <a:rPr lang="sv-SE" sz="1600" b="1" dirty="0">
                  <a:solidFill>
                    <a:srgbClr val="9A0002"/>
                  </a:solidFill>
                </a:rPr>
                <a:t>5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4792DCA0-DAB0-0247-B227-355A9E0B9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078" y="297629"/>
            <a:ext cx="209384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9A0002"/>
                </a:solidFill>
              </a:rPr>
              <a:t>De fyra räknesätten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44D6AAB-FD0A-DA4C-B2D5-4AE2FCD011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191" y="1181894"/>
            <a:ext cx="3119759" cy="179130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A50DCD2A-8A55-CD43-BA28-D8C7BE8A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2785" y="1181894"/>
            <a:ext cx="2933783" cy="1791300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604DA55-0C07-3747-BC7F-DD997A1098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4191" y="3237900"/>
            <a:ext cx="3119761" cy="1791301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871B4980-13C0-0B47-965C-573B710B1B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2785" y="3237901"/>
            <a:ext cx="2945379" cy="17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79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21574" y="522188"/>
            <a:ext cx="995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/>
              <a:t>Exempel</a:t>
            </a:r>
          </a:p>
        </p:txBody>
      </p:sp>
      <p:sp>
        <p:nvSpPr>
          <p:cNvPr id="42" name="Rektangel 41"/>
          <p:cNvSpPr/>
          <p:nvPr/>
        </p:nvSpPr>
        <p:spPr>
          <a:xfrm>
            <a:off x="756109" y="1214637"/>
            <a:ext cx="3658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a)</a:t>
            </a:r>
            <a:endParaRPr lang="sv-SE" b="1" dirty="0"/>
          </a:p>
        </p:txBody>
      </p:sp>
      <p:grpSp>
        <p:nvGrpSpPr>
          <p:cNvPr id="17" name="Grupp 16"/>
          <p:cNvGrpSpPr/>
          <p:nvPr/>
        </p:nvGrpSpPr>
        <p:grpSpPr>
          <a:xfrm>
            <a:off x="4497683" y="3589574"/>
            <a:ext cx="836602" cy="647265"/>
            <a:chOff x="6207959" y="1038158"/>
            <a:chExt cx="836602" cy="647265"/>
          </a:xfrm>
        </p:grpSpPr>
        <p:grpSp>
          <p:nvGrpSpPr>
            <p:cNvPr id="49" name="Grupp 48"/>
            <p:cNvGrpSpPr/>
            <p:nvPr/>
          </p:nvGrpSpPr>
          <p:grpSpPr>
            <a:xfrm>
              <a:off x="6207959" y="1038158"/>
              <a:ext cx="653458" cy="647265"/>
              <a:chOff x="3882320" y="1893521"/>
              <a:chExt cx="653458" cy="647265"/>
            </a:xfrm>
          </p:grpSpPr>
          <p:sp>
            <p:nvSpPr>
              <p:cNvPr id="50" name="textruta 49"/>
              <p:cNvSpPr txBox="1"/>
              <p:nvPr/>
            </p:nvSpPr>
            <p:spPr>
              <a:xfrm>
                <a:off x="3910286" y="1893521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44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/4</a:t>
                </a:r>
              </a:p>
            </p:txBody>
          </p:sp>
          <p:sp>
            <p:nvSpPr>
              <p:cNvPr id="51" name="textruta 50"/>
              <p:cNvSpPr txBox="1"/>
              <p:nvPr/>
            </p:nvSpPr>
            <p:spPr>
              <a:xfrm>
                <a:off x="3882320" y="2171454"/>
                <a:ext cx="6142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  8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/4</a:t>
                </a:r>
              </a:p>
            </p:txBody>
          </p:sp>
          <p:cxnSp>
            <p:nvCxnSpPr>
              <p:cNvPr id="52" name="Rak 51"/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ruta 15"/>
            <p:cNvSpPr txBox="1"/>
            <p:nvPr/>
          </p:nvSpPr>
          <p:spPr>
            <a:xfrm>
              <a:off x="6777861" y="115377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25" name="Grupp 24">
            <a:extLst>
              <a:ext uri="{FF2B5EF4-FFF2-40B4-BE49-F238E27FC236}">
                <a16:creationId xmlns:a16="http://schemas.microsoft.com/office/drawing/2014/main" id="{42F1BA76-8717-5947-ABF2-31DE5DB66669}"/>
              </a:ext>
            </a:extLst>
          </p:cNvPr>
          <p:cNvGrpSpPr/>
          <p:nvPr/>
        </p:nvGrpSpPr>
        <p:grpSpPr>
          <a:xfrm>
            <a:off x="1243153" y="1137050"/>
            <a:ext cx="1056869" cy="614730"/>
            <a:chOff x="1243238" y="1122610"/>
            <a:chExt cx="1056869" cy="614730"/>
          </a:xfrm>
        </p:grpSpPr>
        <p:grpSp>
          <p:nvGrpSpPr>
            <p:cNvPr id="20" name="Grupp 19"/>
            <p:cNvGrpSpPr/>
            <p:nvPr/>
          </p:nvGrpSpPr>
          <p:grpSpPr>
            <a:xfrm>
              <a:off x="1243238" y="1128730"/>
              <a:ext cx="572840" cy="608610"/>
              <a:chOff x="1243238" y="1128730"/>
              <a:chExt cx="572840" cy="608610"/>
            </a:xfrm>
          </p:grpSpPr>
          <p:grpSp>
            <p:nvGrpSpPr>
              <p:cNvPr id="3" name="Grupp 2"/>
              <p:cNvGrpSpPr/>
              <p:nvPr/>
            </p:nvGrpSpPr>
            <p:grpSpPr>
              <a:xfrm>
                <a:off x="1243238" y="1128730"/>
                <a:ext cx="309490" cy="608610"/>
                <a:chOff x="3893936" y="1895469"/>
                <a:chExt cx="309490" cy="608610"/>
              </a:xfrm>
            </p:grpSpPr>
            <p:sp>
              <p:nvSpPr>
                <p:cNvPr id="4" name="textruta 3"/>
                <p:cNvSpPr txBox="1"/>
                <p:nvPr/>
              </p:nvSpPr>
              <p:spPr>
                <a:xfrm>
                  <a:off x="3901740" y="189546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2</a:t>
                  </a:r>
                </a:p>
              </p:txBody>
            </p:sp>
            <p:sp>
              <p:nvSpPr>
                <p:cNvPr id="5" name="textruta 4"/>
                <p:cNvSpPr txBox="1"/>
                <p:nvPr/>
              </p:nvSpPr>
              <p:spPr>
                <a:xfrm>
                  <a:off x="3893936" y="2134747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3</a:t>
                  </a:r>
                </a:p>
              </p:txBody>
            </p:sp>
            <p:cxnSp>
              <p:nvCxnSpPr>
                <p:cNvPr id="6" name="Rak 5"/>
                <p:cNvCxnSpPr>
                  <a:cxnSpLocks/>
                </p:cNvCxnSpPr>
                <p:nvPr/>
              </p:nvCxnSpPr>
              <p:spPr>
                <a:xfrm>
                  <a:off x="3975142" y="2203366"/>
                  <a:ext cx="15247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" name="textruta 17"/>
              <p:cNvSpPr txBox="1"/>
              <p:nvPr/>
            </p:nvSpPr>
            <p:spPr>
              <a:xfrm>
                <a:off x="1514418" y="124594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+</a:t>
                </a:r>
              </a:p>
            </p:txBody>
          </p:sp>
        </p:grpSp>
        <p:grpSp>
          <p:nvGrpSpPr>
            <p:cNvPr id="26" name="Grupp 25"/>
            <p:cNvGrpSpPr/>
            <p:nvPr/>
          </p:nvGrpSpPr>
          <p:grpSpPr>
            <a:xfrm>
              <a:off x="1752910" y="1122610"/>
              <a:ext cx="305366" cy="601966"/>
              <a:chOff x="3887094" y="1889349"/>
              <a:chExt cx="305366" cy="601966"/>
            </a:xfrm>
          </p:grpSpPr>
          <p:sp>
            <p:nvSpPr>
              <p:cNvPr id="27" name="textruta 26"/>
              <p:cNvSpPr txBox="1"/>
              <p:nvPr/>
            </p:nvSpPr>
            <p:spPr>
              <a:xfrm>
                <a:off x="3890774" y="18893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7</a:t>
                </a:r>
              </a:p>
            </p:txBody>
          </p:sp>
          <p:sp>
            <p:nvSpPr>
              <p:cNvPr id="28" name="textruta 27"/>
              <p:cNvSpPr txBox="1"/>
              <p:nvPr/>
            </p:nvSpPr>
            <p:spPr>
              <a:xfrm>
                <a:off x="3887094" y="2121983"/>
                <a:ext cx="29200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29" name="Rak 28"/>
              <p:cNvCxnSpPr>
                <a:cxnSpLocks/>
              </p:cNvCxnSpPr>
              <p:nvPr/>
            </p:nvCxnSpPr>
            <p:spPr>
              <a:xfrm>
                <a:off x="3950262" y="2202828"/>
                <a:ext cx="16159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4" name="textruta 163">
              <a:extLst>
                <a:ext uri="{FF2B5EF4-FFF2-40B4-BE49-F238E27FC236}">
                  <a16:creationId xmlns:a16="http://schemas.microsoft.com/office/drawing/2014/main" id="{41FECE00-F39B-9543-B90A-191EF5F17BB7}"/>
                </a:ext>
              </a:extLst>
            </p:cNvPr>
            <p:cNvSpPr txBox="1"/>
            <p:nvPr/>
          </p:nvSpPr>
          <p:spPr>
            <a:xfrm>
              <a:off x="1998447" y="125149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165" name="Rektangel 164">
            <a:extLst>
              <a:ext uri="{FF2B5EF4-FFF2-40B4-BE49-F238E27FC236}">
                <a16:creationId xmlns:a16="http://schemas.microsoft.com/office/drawing/2014/main" id="{DB1DFB6F-DB1C-1D40-89D2-7700CC615875}"/>
              </a:ext>
            </a:extLst>
          </p:cNvPr>
          <p:cNvSpPr/>
          <p:nvPr/>
        </p:nvSpPr>
        <p:spPr>
          <a:xfrm>
            <a:off x="1172036" y="1802542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MGN:</a:t>
            </a:r>
            <a:endParaRPr lang="sv-SE" b="1" dirty="0"/>
          </a:p>
        </p:txBody>
      </p:sp>
      <p:sp>
        <p:nvSpPr>
          <p:cNvPr id="166" name="Rektangel 165">
            <a:extLst>
              <a:ext uri="{FF2B5EF4-FFF2-40B4-BE49-F238E27FC236}">
                <a16:creationId xmlns:a16="http://schemas.microsoft.com/office/drawing/2014/main" id="{8AF5C3D2-3034-5C4F-AB4A-36E6E8E8EB5A}"/>
              </a:ext>
            </a:extLst>
          </p:cNvPr>
          <p:cNvSpPr/>
          <p:nvPr/>
        </p:nvSpPr>
        <p:spPr>
          <a:xfrm>
            <a:off x="1821110" y="1802542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9</a:t>
            </a:r>
            <a:endParaRPr lang="sv-SE" b="1" dirty="0"/>
          </a:p>
        </p:txBody>
      </p:sp>
      <p:grpSp>
        <p:nvGrpSpPr>
          <p:cNvPr id="30" name="Grupp 29">
            <a:extLst>
              <a:ext uri="{FF2B5EF4-FFF2-40B4-BE49-F238E27FC236}">
                <a16:creationId xmlns:a16="http://schemas.microsoft.com/office/drawing/2014/main" id="{062400E2-9B40-5548-87FB-7ABD3E7C17F3}"/>
              </a:ext>
            </a:extLst>
          </p:cNvPr>
          <p:cNvGrpSpPr/>
          <p:nvPr/>
        </p:nvGrpSpPr>
        <p:grpSpPr>
          <a:xfrm>
            <a:off x="2181949" y="1118383"/>
            <a:ext cx="1338793" cy="672815"/>
            <a:chOff x="2181764" y="1094202"/>
            <a:chExt cx="1338793" cy="672815"/>
          </a:xfrm>
        </p:grpSpPr>
        <p:grpSp>
          <p:nvGrpSpPr>
            <p:cNvPr id="154" name="Grupp 153">
              <a:extLst>
                <a:ext uri="{FF2B5EF4-FFF2-40B4-BE49-F238E27FC236}">
                  <a16:creationId xmlns:a16="http://schemas.microsoft.com/office/drawing/2014/main" id="{CE1F13DC-EEF0-2E46-87AA-BAF9B9E64735}"/>
                </a:ext>
              </a:extLst>
            </p:cNvPr>
            <p:cNvGrpSpPr/>
            <p:nvPr/>
          </p:nvGrpSpPr>
          <p:grpSpPr>
            <a:xfrm>
              <a:off x="2181764" y="1094202"/>
              <a:ext cx="1077533" cy="672815"/>
              <a:chOff x="6351339" y="2893429"/>
              <a:chExt cx="1077533" cy="672815"/>
            </a:xfrm>
          </p:grpSpPr>
          <p:sp>
            <p:nvSpPr>
              <p:cNvPr id="155" name="textruta 154">
                <a:extLst>
                  <a:ext uri="{FF2B5EF4-FFF2-40B4-BE49-F238E27FC236}">
                    <a16:creationId xmlns:a16="http://schemas.microsoft.com/office/drawing/2014/main" id="{0A44B0C1-26AF-BA4C-BC4A-03AD38A60A3F}"/>
                  </a:ext>
                </a:extLst>
              </p:cNvPr>
              <p:cNvSpPr txBox="1"/>
              <p:nvPr/>
            </p:nvSpPr>
            <p:spPr>
              <a:xfrm>
                <a:off x="6904172" y="3047079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+</a:t>
                </a:r>
              </a:p>
            </p:txBody>
          </p:sp>
          <p:grpSp>
            <p:nvGrpSpPr>
              <p:cNvPr id="156" name="Grupp 155">
                <a:extLst>
                  <a:ext uri="{FF2B5EF4-FFF2-40B4-BE49-F238E27FC236}">
                    <a16:creationId xmlns:a16="http://schemas.microsoft.com/office/drawing/2014/main" id="{98811547-49CE-B84C-BAA1-6BC40857CB9C}"/>
                  </a:ext>
                </a:extLst>
              </p:cNvPr>
              <p:cNvGrpSpPr/>
              <p:nvPr/>
            </p:nvGrpSpPr>
            <p:grpSpPr>
              <a:xfrm>
                <a:off x="6351339" y="2893429"/>
                <a:ext cx="648152" cy="672815"/>
                <a:chOff x="3840677" y="1845346"/>
                <a:chExt cx="648152" cy="672815"/>
              </a:xfrm>
            </p:grpSpPr>
            <p:sp>
              <p:nvSpPr>
                <p:cNvPr id="161" name="textruta 160">
                  <a:extLst>
                    <a:ext uri="{FF2B5EF4-FFF2-40B4-BE49-F238E27FC236}">
                      <a16:creationId xmlns:a16="http://schemas.microsoft.com/office/drawing/2014/main" id="{98ABE507-1A0D-234A-A794-68EB1D60E2F0}"/>
                    </a:ext>
                  </a:extLst>
                </p:cNvPr>
                <p:cNvSpPr txBox="1"/>
                <p:nvPr/>
              </p:nvSpPr>
              <p:spPr>
                <a:xfrm>
                  <a:off x="3906618" y="1845346"/>
                  <a:ext cx="582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2 </a:t>
                  </a:r>
                  <a:r>
                    <a:rPr lang="is-IS" dirty="0"/>
                    <a:t>∙ </a:t>
                  </a:r>
                  <a:r>
                    <a:rPr lang="sv-SE" b="1" dirty="0">
                      <a:solidFill>
                        <a:srgbClr val="800000"/>
                      </a:solidFill>
                    </a:rPr>
                    <a:t>3</a:t>
                  </a:r>
                </a:p>
              </p:txBody>
            </p:sp>
            <p:sp>
              <p:nvSpPr>
                <p:cNvPr id="162" name="textruta 161">
                  <a:extLst>
                    <a:ext uri="{FF2B5EF4-FFF2-40B4-BE49-F238E27FC236}">
                      <a16:creationId xmlns:a16="http://schemas.microsoft.com/office/drawing/2014/main" id="{EC8FCAAE-1598-974D-88E5-344FCB73FB4C}"/>
                    </a:ext>
                  </a:extLst>
                </p:cNvPr>
                <p:cNvSpPr txBox="1"/>
                <p:nvPr/>
              </p:nvSpPr>
              <p:spPr>
                <a:xfrm>
                  <a:off x="3840677" y="2148829"/>
                  <a:ext cx="6351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3</a:t>
                  </a:r>
                  <a:r>
                    <a:rPr lang="is-IS" dirty="0"/>
                    <a:t> ∙ </a:t>
                  </a:r>
                  <a:r>
                    <a:rPr lang="sv-SE" b="1" dirty="0">
                      <a:solidFill>
                        <a:srgbClr val="800000"/>
                      </a:solidFill>
                    </a:rPr>
                    <a:t>3</a:t>
                  </a:r>
                </a:p>
              </p:txBody>
            </p:sp>
            <p:cxnSp>
              <p:nvCxnSpPr>
                <p:cNvPr id="163" name="Rak 162">
                  <a:extLst>
                    <a:ext uri="{FF2B5EF4-FFF2-40B4-BE49-F238E27FC236}">
                      <a16:creationId xmlns:a16="http://schemas.microsoft.com/office/drawing/2014/main" id="{54214C66-5BE3-3D41-A46D-E3C2141B10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2825" y="2183662"/>
                  <a:ext cx="454038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7" name="Grupp 156">
                <a:extLst>
                  <a:ext uri="{FF2B5EF4-FFF2-40B4-BE49-F238E27FC236}">
                    <a16:creationId xmlns:a16="http://schemas.microsoft.com/office/drawing/2014/main" id="{EA13AFF6-AB52-0240-95FC-70EA7F27774B}"/>
                  </a:ext>
                </a:extLst>
              </p:cNvPr>
              <p:cNvGrpSpPr/>
              <p:nvPr/>
            </p:nvGrpSpPr>
            <p:grpSpPr>
              <a:xfrm>
                <a:off x="7103411" y="2914222"/>
                <a:ext cx="325461" cy="652022"/>
                <a:chOff x="3991458" y="1866139"/>
                <a:chExt cx="325461" cy="652022"/>
              </a:xfrm>
            </p:grpSpPr>
            <p:sp>
              <p:nvSpPr>
                <p:cNvPr id="158" name="textruta 157">
                  <a:extLst>
                    <a:ext uri="{FF2B5EF4-FFF2-40B4-BE49-F238E27FC236}">
                      <a16:creationId xmlns:a16="http://schemas.microsoft.com/office/drawing/2014/main" id="{9FA0B7A1-E1C1-2941-ABE3-8349479C697D}"/>
                    </a:ext>
                  </a:extLst>
                </p:cNvPr>
                <p:cNvSpPr txBox="1"/>
                <p:nvPr/>
              </p:nvSpPr>
              <p:spPr>
                <a:xfrm>
                  <a:off x="3991458" y="186613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7</a:t>
                  </a:r>
                </a:p>
              </p:txBody>
            </p:sp>
            <p:sp>
              <p:nvSpPr>
                <p:cNvPr id="159" name="textruta 158">
                  <a:extLst>
                    <a:ext uri="{FF2B5EF4-FFF2-40B4-BE49-F238E27FC236}">
                      <a16:creationId xmlns:a16="http://schemas.microsoft.com/office/drawing/2014/main" id="{2F472B75-91A9-EB47-A7D1-CB0F1DEF1C7F}"/>
                    </a:ext>
                  </a:extLst>
                </p:cNvPr>
                <p:cNvSpPr txBox="1"/>
                <p:nvPr/>
              </p:nvSpPr>
              <p:spPr>
                <a:xfrm>
                  <a:off x="4015233" y="214882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9</a:t>
                  </a:r>
                </a:p>
              </p:txBody>
            </p:sp>
            <p:cxnSp>
              <p:nvCxnSpPr>
                <p:cNvPr id="160" name="Rak 159">
                  <a:extLst>
                    <a:ext uri="{FF2B5EF4-FFF2-40B4-BE49-F238E27FC236}">
                      <a16:creationId xmlns:a16="http://schemas.microsoft.com/office/drawing/2014/main" id="{192E5ECF-5236-FD4B-A68E-72EEFE7D914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56241" y="2186121"/>
                  <a:ext cx="149376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67" name="textruta 166">
              <a:extLst>
                <a:ext uri="{FF2B5EF4-FFF2-40B4-BE49-F238E27FC236}">
                  <a16:creationId xmlns:a16="http://schemas.microsoft.com/office/drawing/2014/main" id="{9EC1DE93-6A1F-7146-B80F-8E5D4FCB1024}"/>
                </a:ext>
              </a:extLst>
            </p:cNvPr>
            <p:cNvSpPr txBox="1"/>
            <p:nvPr/>
          </p:nvSpPr>
          <p:spPr>
            <a:xfrm>
              <a:off x="3218897" y="124175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1" name="Grupp 30">
            <a:extLst>
              <a:ext uri="{FF2B5EF4-FFF2-40B4-BE49-F238E27FC236}">
                <a16:creationId xmlns:a16="http://schemas.microsoft.com/office/drawing/2014/main" id="{C5090E8F-DF35-7C46-BCF3-A606D8D0228E}"/>
              </a:ext>
            </a:extLst>
          </p:cNvPr>
          <p:cNvGrpSpPr/>
          <p:nvPr/>
        </p:nvGrpSpPr>
        <p:grpSpPr>
          <a:xfrm>
            <a:off x="3552770" y="1121826"/>
            <a:ext cx="1138653" cy="640043"/>
            <a:chOff x="1264629" y="2869556"/>
            <a:chExt cx="1138653" cy="640043"/>
          </a:xfrm>
        </p:grpSpPr>
        <p:grpSp>
          <p:nvGrpSpPr>
            <p:cNvPr id="22" name="Grupp 21"/>
            <p:cNvGrpSpPr/>
            <p:nvPr/>
          </p:nvGrpSpPr>
          <p:grpSpPr>
            <a:xfrm>
              <a:off x="1264629" y="2869556"/>
              <a:ext cx="576678" cy="640043"/>
              <a:chOff x="1239400" y="1878971"/>
              <a:chExt cx="576678" cy="640043"/>
            </a:xfrm>
          </p:grpSpPr>
          <p:grpSp>
            <p:nvGrpSpPr>
              <p:cNvPr id="7" name="Grupp 6"/>
              <p:cNvGrpSpPr/>
              <p:nvPr/>
            </p:nvGrpSpPr>
            <p:grpSpPr>
              <a:xfrm>
                <a:off x="1239400" y="1878971"/>
                <a:ext cx="302229" cy="640043"/>
                <a:chOff x="3891184" y="1878118"/>
                <a:chExt cx="302229" cy="640043"/>
              </a:xfrm>
            </p:grpSpPr>
            <p:sp>
              <p:nvSpPr>
                <p:cNvPr id="8" name="textruta 7"/>
                <p:cNvSpPr txBox="1"/>
                <p:nvPr/>
              </p:nvSpPr>
              <p:spPr>
                <a:xfrm>
                  <a:off x="3891184" y="187811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sp>
              <p:nvSpPr>
                <p:cNvPr id="9" name="textruta 8"/>
                <p:cNvSpPr txBox="1"/>
                <p:nvPr/>
              </p:nvSpPr>
              <p:spPr>
                <a:xfrm>
                  <a:off x="3891727" y="214882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9</a:t>
                  </a:r>
                </a:p>
              </p:txBody>
            </p:sp>
            <p:cxnSp>
              <p:nvCxnSpPr>
                <p:cNvPr id="10" name="Rak 9"/>
                <p:cNvCxnSpPr>
                  <a:cxnSpLocks/>
                </p:cNvCxnSpPr>
                <p:nvPr/>
              </p:nvCxnSpPr>
              <p:spPr>
                <a:xfrm>
                  <a:off x="3949071" y="2207209"/>
                  <a:ext cx="15678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" name="textruta 20"/>
              <p:cNvSpPr txBox="1"/>
              <p:nvPr/>
            </p:nvSpPr>
            <p:spPr>
              <a:xfrm>
                <a:off x="1514418" y="2020602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+</a:t>
                </a:r>
              </a:p>
            </p:txBody>
          </p:sp>
        </p:grpSp>
        <p:grpSp>
          <p:nvGrpSpPr>
            <p:cNvPr id="34" name="Grupp 33"/>
            <p:cNvGrpSpPr/>
            <p:nvPr/>
          </p:nvGrpSpPr>
          <p:grpSpPr>
            <a:xfrm>
              <a:off x="1843313" y="2874388"/>
              <a:ext cx="301686" cy="635211"/>
              <a:chOff x="3926069" y="1867576"/>
              <a:chExt cx="301686" cy="635211"/>
            </a:xfrm>
          </p:grpSpPr>
          <p:sp>
            <p:nvSpPr>
              <p:cNvPr id="35" name="textruta 34"/>
              <p:cNvSpPr txBox="1"/>
              <p:nvPr/>
            </p:nvSpPr>
            <p:spPr>
              <a:xfrm>
                <a:off x="3926069" y="186757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7</a:t>
                </a:r>
              </a:p>
            </p:txBody>
          </p:sp>
          <p:sp>
            <p:nvSpPr>
              <p:cNvPr id="36" name="textruta 35"/>
              <p:cNvSpPr txBox="1"/>
              <p:nvPr/>
            </p:nvSpPr>
            <p:spPr>
              <a:xfrm>
                <a:off x="3926069" y="2133455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37" name="Rak 36"/>
              <p:cNvCxnSpPr>
                <a:cxnSpLocks/>
              </p:cNvCxnSpPr>
              <p:nvPr/>
            </p:nvCxnSpPr>
            <p:spPr>
              <a:xfrm>
                <a:off x="3987801" y="2191102"/>
                <a:ext cx="15336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8" name="textruta 167">
              <a:extLst>
                <a:ext uri="{FF2B5EF4-FFF2-40B4-BE49-F238E27FC236}">
                  <a16:creationId xmlns:a16="http://schemas.microsoft.com/office/drawing/2014/main" id="{9F4A0638-0BC1-E847-BB56-8EC3872146D0}"/>
                </a:ext>
              </a:extLst>
            </p:cNvPr>
            <p:cNvSpPr txBox="1"/>
            <p:nvPr/>
          </p:nvSpPr>
          <p:spPr>
            <a:xfrm>
              <a:off x="2101622" y="300691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4" name="Grupp 63">
            <a:extLst>
              <a:ext uri="{FF2B5EF4-FFF2-40B4-BE49-F238E27FC236}">
                <a16:creationId xmlns:a16="http://schemas.microsoft.com/office/drawing/2014/main" id="{395857E4-8798-E349-BD58-D7A61B6FFCCB}"/>
              </a:ext>
            </a:extLst>
          </p:cNvPr>
          <p:cNvGrpSpPr/>
          <p:nvPr/>
        </p:nvGrpSpPr>
        <p:grpSpPr>
          <a:xfrm>
            <a:off x="4639032" y="1143254"/>
            <a:ext cx="638777" cy="620676"/>
            <a:chOff x="4607134" y="1125253"/>
            <a:chExt cx="638777" cy="620676"/>
          </a:xfrm>
        </p:grpSpPr>
        <p:grpSp>
          <p:nvGrpSpPr>
            <p:cNvPr id="169" name="Grupp 168">
              <a:extLst>
                <a:ext uri="{FF2B5EF4-FFF2-40B4-BE49-F238E27FC236}">
                  <a16:creationId xmlns:a16="http://schemas.microsoft.com/office/drawing/2014/main" id="{96D5F0AE-EDA9-B144-9AD8-46A92415D140}"/>
                </a:ext>
              </a:extLst>
            </p:cNvPr>
            <p:cNvGrpSpPr/>
            <p:nvPr/>
          </p:nvGrpSpPr>
          <p:grpSpPr>
            <a:xfrm>
              <a:off x="4607134" y="1125253"/>
              <a:ext cx="418704" cy="620676"/>
              <a:chOff x="3864890" y="1886739"/>
              <a:chExt cx="418704" cy="620676"/>
            </a:xfrm>
          </p:grpSpPr>
          <p:sp>
            <p:nvSpPr>
              <p:cNvPr id="170" name="textruta 169">
                <a:extLst>
                  <a:ext uri="{FF2B5EF4-FFF2-40B4-BE49-F238E27FC236}">
                    <a16:creationId xmlns:a16="http://schemas.microsoft.com/office/drawing/2014/main" id="{00E13229-5495-294E-BF9A-EE11211669BD}"/>
                  </a:ext>
                </a:extLst>
              </p:cNvPr>
              <p:cNvSpPr txBox="1"/>
              <p:nvPr/>
            </p:nvSpPr>
            <p:spPr>
              <a:xfrm>
                <a:off x="3864890" y="188673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13</a:t>
                </a:r>
              </a:p>
            </p:txBody>
          </p:sp>
          <p:sp>
            <p:nvSpPr>
              <p:cNvPr id="171" name="textruta 170">
                <a:extLst>
                  <a:ext uri="{FF2B5EF4-FFF2-40B4-BE49-F238E27FC236}">
                    <a16:creationId xmlns:a16="http://schemas.microsoft.com/office/drawing/2014/main" id="{D8C924AE-7BDA-524B-ACED-D62AD734F7E4}"/>
                  </a:ext>
                </a:extLst>
              </p:cNvPr>
              <p:cNvSpPr txBox="1"/>
              <p:nvPr/>
            </p:nvSpPr>
            <p:spPr>
              <a:xfrm>
                <a:off x="3923399" y="213808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172" name="Rak 171">
                <a:extLst>
                  <a:ext uri="{FF2B5EF4-FFF2-40B4-BE49-F238E27FC236}">
                    <a16:creationId xmlns:a16="http://schemas.microsoft.com/office/drawing/2014/main" id="{AED558B7-F79D-8642-AA63-AE490BDD280E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3" name="textruta 172">
              <a:extLst>
                <a:ext uri="{FF2B5EF4-FFF2-40B4-BE49-F238E27FC236}">
                  <a16:creationId xmlns:a16="http://schemas.microsoft.com/office/drawing/2014/main" id="{81224F9B-97A8-6444-921F-7C77A6674F42}"/>
                </a:ext>
              </a:extLst>
            </p:cNvPr>
            <p:cNvSpPr txBox="1"/>
            <p:nvPr/>
          </p:nvSpPr>
          <p:spPr>
            <a:xfrm>
              <a:off x="4944251" y="125149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174" name="Grupp 173">
            <a:extLst>
              <a:ext uri="{FF2B5EF4-FFF2-40B4-BE49-F238E27FC236}">
                <a16:creationId xmlns:a16="http://schemas.microsoft.com/office/drawing/2014/main" id="{4393971F-21CD-2C4D-BD39-8FDF54878162}"/>
              </a:ext>
            </a:extLst>
          </p:cNvPr>
          <p:cNvGrpSpPr>
            <a:grpSpLocks/>
          </p:cNvGrpSpPr>
          <p:nvPr/>
        </p:nvGrpSpPr>
        <p:grpSpPr bwMode="auto">
          <a:xfrm>
            <a:off x="5189094" y="1157025"/>
            <a:ext cx="419692" cy="605712"/>
            <a:chOff x="1821999" y="4458948"/>
            <a:chExt cx="419266" cy="605883"/>
          </a:xfrm>
        </p:grpSpPr>
        <p:sp>
          <p:nvSpPr>
            <p:cNvPr id="175" name="textruta 16">
              <a:extLst>
                <a:ext uri="{FF2B5EF4-FFF2-40B4-BE49-F238E27FC236}">
                  <a16:creationId xmlns:a16="http://schemas.microsoft.com/office/drawing/2014/main" id="{64881033-E984-3B47-A2CA-8D58DF0536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9885" y="4458948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  <p:sp>
          <p:nvSpPr>
            <p:cNvPr id="176" name="textruta 17">
              <a:extLst>
                <a:ext uri="{FF2B5EF4-FFF2-40B4-BE49-F238E27FC236}">
                  <a16:creationId xmlns:a16="http://schemas.microsoft.com/office/drawing/2014/main" id="{C426D4D4-AD34-F544-9ABA-912DFC828A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39885" y="4695395"/>
              <a:ext cx="301380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9</a:t>
              </a:r>
            </a:p>
          </p:txBody>
        </p:sp>
        <p:cxnSp>
          <p:nvCxnSpPr>
            <p:cNvPr id="177" name="Rak 176">
              <a:extLst>
                <a:ext uri="{FF2B5EF4-FFF2-40B4-BE49-F238E27FC236}">
                  <a16:creationId xmlns:a16="http://schemas.microsoft.com/office/drawing/2014/main" id="{B255EE7C-AFD3-9345-B316-43E2D073747E}"/>
                </a:ext>
              </a:extLst>
            </p:cNvPr>
            <p:cNvCxnSpPr>
              <a:cxnSpLocks/>
            </p:cNvCxnSpPr>
            <p:nvPr/>
          </p:nvCxnSpPr>
          <p:spPr>
            <a:xfrm>
              <a:off x="2023512" y="4756099"/>
              <a:ext cx="13356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78" name="textruta 23">
              <a:extLst>
                <a:ext uri="{FF2B5EF4-FFF2-40B4-BE49-F238E27FC236}">
                  <a16:creationId xmlns:a16="http://schemas.microsoft.com/office/drawing/2014/main" id="{03991B7C-0F69-DA47-BB1D-827EE75B151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1999" y="4566094"/>
              <a:ext cx="142875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</p:grpSp>
      <p:sp>
        <p:nvSpPr>
          <p:cNvPr id="179" name="Rektangel 178">
            <a:extLst>
              <a:ext uri="{FF2B5EF4-FFF2-40B4-BE49-F238E27FC236}">
                <a16:creationId xmlns:a16="http://schemas.microsoft.com/office/drawing/2014/main" id="{BDF558DC-1B4E-6746-875A-84425BA5F3BC}"/>
              </a:ext>
            </a:extLst>
          </p:cNvPr>
          <p:cNvSpPr/>
          <p:nvPr/>
        </p:nvSpPr>
        <p:spPr>
          <a:xfrm>
            <a:off x="722808" y="2435984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b)</a:t>
            </a:r>
            <a:endParaRPr lang="sv-SE" b="1" dirty="0"/>
          </a:p>
        </p:txBody>
      </p:sp>
      <p:grpSp>
        <p:nvGrpSpPr>
          <p:cNvPr id="87" name="Grupp 86">
            <a:extLst>
              <a:ext uri="{FF2B5EF4-FFF2-40B4-BE49-F238E27FC236}">
                <a16:creationId xmlns:a16="http://schemas.microsoft.com/office/drawing/2014/main" id="{E2CE7473-583B-3C43-96FF-066C42001D89}"/>
              </a:ext>
            </a:extLst>
          </p:cNvPr>
          <p:cNvGrpSpPr/>
          <p:nvPr/>
        </p:nvGrpSpPr>
        <p:grpSpPr>
          <a:xfrm>
            <a:off x="1195906" y="2268618"/>
            <a:ext cx="1220732" cy="670988"/>
            <a:chOff x="1195906" y="2268618"/>
            <a:chExt cx="1220732" cy="670988"/>
          </a:xfrm>
        </p:grpSpPr>
        <p:grpSp>
          <p:nvGrpSpPr>
            <p:cNvPr id="180" name="Grupp 179">
              <a:extLst>
                <a:ext uri="{FF2B5EF4-FFF2-40B4-BE49-F238E27FC236}">
                  <a16:creationId xmlns:a16="http://schemas.microsoft.com/office/drawing/2014/main" id="{F41DC80D-C332-664A-8456-F9986F832B6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95906" y="2333894"/>
              <a:ext cx="419692" cy="605712"/>
              <a:chOff x="1821999" y="4458948"/>
              <a:chExt cx="419266" cy="605883"/>
            </a:xfrm>
          </p:grpSpPr>
          <p:sp>
            <p:nvSpPr>
              <p:cNvPr id="181" name="textruta 16">
                <a:extLst>
                  <a:ext uri="{FF2B5EF4-FFF2-40B4-BE49-F238E27FC236}">
                    <a16:creationId xmlns:a16="http://schemas.microsoft.com/office/drawing/2014/main" id="{E9B722D3-EC7E-4140-B7C2-8D5278874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9885" y="4458948"/>
                <a:ext cx="301354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</a:t>
                </a:r>
              </a:p>
            </p:txBody>
          </p:sp>
          <p:sp>
            <p:nvSpPr>
              <p:cNvPr id="182" name="textruta 17">
                <a:extLst>
                  <a:ext uri="{FF2B5EF4-FFF2-40B4-BE49-F238E27FC236}">
                    <a16:creationId xmlns:a16="http://schemas.microsoft.com/office/drawing/2014/main" id="{6FD7B6A1-7621-4345-B0CC-89C310D21F8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39885" y="4695395"/>
                <a:ext cx="301380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</a:t>
                </a:r>
              </a:p>
            </p:txBody>
          </p:sp>
          <p:cxnSp>
            <p:nvCxnSpPr>
              <p:cNvPr id="183" name="Rak 182">
                <a:extLst>
                  <a:ext uri="{FF2B5EF4-FFF2-40B4-BE49-F238E27FC236}">
                    <a16:creationId xmlns:a16="http://schemas.microsoft.com/office/drawing/2014/main" id="{4AEF7426-CB0F-AC4B-8CA8-61A8175CC3D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23512" y="4756099"/>
                <a:ext cx="13356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4" name="textruta 23">
                <a:extLst>
                  <a:ext uri="{FF2B5EF4-FFF2-40B4-BE49-F238E27FC236}">
                    <a16:creationId xmlns:a16="http://schemas.microsoft.com/office/drawing/2014/main" id="{764F3B01-B3CE-B647-9718-669738BEE7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1999" y="4566094"/>
                <a:ext cx="142875" cy="3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</a:t>
                </a:r>
              </a:p>
            </p:txBody>
          </p:sp>
        </p:grpSp>
        <p:sp>
          <p:nvSpPr>
            <p:cNvPr id="185" name="textruta 184">
              <a:extLst>
                <a:ext uri="{FF2B5EF4-FFF2-40B4-BE49-F238E27FC236}">
                  <a16:creationId xmlns:a16="http://schemas.microsoft.com/office/drawing/2014/main" id="{AC08DC54-ED79-8D49-806B-0BCBD50784C8}"/>
                </a:ext>
              </a:extLst>
            </p:cNvPr>
            <p:cNvSpPr txBox="1"/>
            <p:nvPr/>
          </p:nvSpPr>
          <p:spPr>
            <a:xfrm>
              <a:off x="1513033" y="2435984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–</a:t>
              </a:r>
            </a:p>
          </p:txBody>
        </p:sp>
        <p:grpSp>
          <p:nvGrpSpPr>
            <p:cNvPr id="186" name="Grupp 185">
              <a:extLst>
                <a:ext uri="{FF2B5EF4-FFF2-40B4-BE49-F238E27FC236}">
                  <a16:creationId xmlns:a16="http://schemas.microsoft.com/office/drawing/2014/main" id="{D1841BF1-51A3-F249-8EC8-132D3F8635C9}"/>
                </a:ext>
              </a:extLst>
            </p:cNvPr>
            <p:cNvGrpSpPr/>
            <p:nvPr/>
          </p:nvGrpSpPr>
          <p:grpSpPr>
            <a:xfrm>
              <a:off x="1798690" y="2268618"/>
              <a:ext cx="617948" cy="670988"/>
              <a:chOff x="1175953" y="1550590"/>
              <a:chExt cx="617948" cy="670988"/>
            </a:xfrm>
          </p:grpSpPr>
          <p:grpSp>
            <p:nvGrpSpPr>
              <p:cNvPr id="187" name="Grupp 186">
                <a:extLst>
                  <a:ext uri="{FF2B5EF4-FFF2-40B4-BE49-F238E27FC236}">
                    <a16:creationId xmlns:a16="http://schemas.microsoft.com/office/drawing/2014/main" id="{62C77D38-E53F-CA4F-A027-33E0860D495F}"/>
                  </a:ext>
                </a:extLst>
              </p:cNvPr>
              <p:cNvGrpSpPr/>
              <p:nvPr/>
            </p:nvGrpSpPr>
            <p:grpSpPr>
              <a:xfrm>
                <a:off x="1175953" y="1550590"/>
                <a:ext cx="493000" cy="670988"/>
                <a:chOff x="1175953" y="1550590"/>
                <a:chExt cx="493000" cy="670988"/>
              </a:xfrm>
            </p:grpSpPr>
            <p:grpSp>
              <p:nvGrpSpPr>
                <p:cNvPr id="189" name="Grupp 188">
                  <a:extLst>
                    <a:ext uri="{FF2B5EF4-FFF2-40B4-BE49-F238E27FC236}">
                      <a16:creationId xmlns:a16="http://schemas.microsoft.com/office/drawing/2014/main" id="{D5B79575-E3E5-3041-A7DF-FDD20B4C61DF}"/>
                    </a:ext>
                  </a:extLst>
                </p:cNvPr>
                <p:cNvGrpSpPr/>
                <p:nvPr/>
              </p:nvGrpSpPr>
              <p:grpSpPr>
                <a:xfrm>
                  <a:off x="1175953" y="1625766"/>
                  <a:ext cx="305567" cy="595812"/>
                  <a:chOff x="5050072" y="1724904"/>
                  <a:chExt cx="305567" cy="595812"/>
                </a:xfrm>
              </p:grpSpPr>
              <p:grpSp>
                <p:nvGrpSpPr>
                  <p:cNvPr id="191" name="Grupp 190">
                    <a:extLst>
                      <a:ext uri="{FF2B5EF4-FFF2-40B4-BE49-F238E27FC236}">
                        <a16:creationId xmlns:a16="http://schemas.microsoft.com/office/drawing/2014/main" id="{2B2BBB8B-40F6-614F-84F7-2B5D50334DCA}"/>
                      </a:ext>
                    </a:extLst>
                  </p:cNvPr>
                  <p:cNvGrpSpPr/>
                  <p:nvPr/>
                </p:nvGrpSpPr>
                <p:grpSpPr>
                  <a:xfrm>
                    <a:off x="5052013" y="1724904"/>
                    <a:ext cx="303626" cy="595812"/>
                    <a:chOff x="3910286" y="1862153"/>
                    <a:chExt cx="303626" cy="595812"/>
                  </a:xfrm>
                </p:grpSpPr>
                <p:sp>
                  <p:nvSpPr>
                    <p:cNvPr id="193" name="textruta 192">
                      <a:extLst>
                        <a:ext uri="{FF2B5EF4-FFF2-40B4-BE49-F238E27FC236}">
                          <a16:creationId xmlns:a16="http://schemas.microsoft.com/office/drawing/2014/main" id="{F639D534-56C8-2940-BFCA-11127F8E497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0286" y="1862153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dirty="0"/>
                        <a:t>2</a:t>
                      </a:r>
                    </a:p>
                  </p:txBody>
                </p:sp>
                <p:sp>
                  <p:nvSpPr>
                    <p:cNvPr id="194" name="textruta 193">
                      <a:extLst>
                        <a:ext uri="{FF2B5EF4-FFF2-40B4-BE49-F238E27FC236}">
                          <a16:creationId xmlns:a16="http://schemas.microsoft.com/office/drawing/2014/main" id="{1822CD96-89D2-B042-91BB-992BFDF8FD0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912226" y="2088633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/>
                        <a:t>3</a:t>
                      </a:r>
                    </a:p>
                  </p:txBody>
                </p:sp>
                <p:cxnSp>
                  <p:nvCxnSpPr>
                    <p:cNvPr id="195" name="Rak 194">
                      <a:extLst>
                        <a:ext uri="{FF2B5EF4-FFF2-40B4-BE49-F238E27FC236}">
                          <a16:creationId xmlns:a16="http://schemas.microsoft.com/office/drawing/2014/main" id="{C8A3ECF6-6366-7E46-ACFF-8CE0B8B0CD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987288" y="2158527"/>
                      <a:ext cx="150843" cy="0"/>
                    </a:xfrm>
                    <a:prstGeom prst="line">
                      <a:avLst/>
                    </a:prstGeom>
                    <a:ln w="952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192" name="Dubbel hakparentes 191">
                    <a:extLst>
                      <a:ext uri="{FF2B5EF4-FFF2-40B4-BE49-F238E27FC236}">
                        <a16:creationId xmlns:a16="http://schemas.microsoft.com/office/drawing/2014/main" id="{F5B8A2DB-1700-9145-AF8C-0A43809DBB91}"/>
                      </a:ext>
                    </a:extLst>
                  </p:cNvPr>
                  <p:cNvSpPr/>
                  <p:nvPr/>
                </p:nvSpPr>
                <p:spPr>
                  <a:xfrm>
                    <a:off x="5050072" y="1769976"/>
                    <a:ext cx="303627" cy="502604"/>
                  </a:xfrm>
                  <a:prstGeom prst="bracketPair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/>
                  </a:p>
                </p:txBody>
              </p:sp>
            </p:grpSp>
            <p:sp>
              <p:nvSpPr>
                <p:cNvPr id="190" name="Rektangel 189">
                  <a:extLst>
                    <a:ext uri="{FF2B5EF4-FFF2-40B4-BE49-F238E27FC236}">
                      <a16:creationId xmlns:a16="http://schemas.microsoft.com/office/drawing/2014/main" id="{689238E2-0A19-D846-92EA-A250BBA36FF2}"/>
                    </a:ext>
                  </a:extLst>
                </p:cNvPr>
                <p:cNvSpPr/>
                <p:nvPr/>
              </p:nvSpPr>
              <p:spPr>
                <a:xfrm>
                  <a:off x="1405739" y="1550590"/>
                  <a:ext cx="26321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baseline="30000" dirty="0"/>
                    <a:t>2</a:t>
                  </a:r>
                  <a:endParaRPr lang="sv-SE" dirty="0"/>
                </a:p>
              </p:txBody>
            </p:sp>
          </p:grpSp>
          <p:sp>
            <p:nvSpPr>
              <p:cNvPr id="188" name="Rektangel 187">
                <a:extLst>
                  <a:ext uri="{FF2B5EF4-FFF2-40B4-BE49-F238E27FC236}">
                    <a16:creationId xmlns:a16="http://schemas.microsoft.com/office/drawing/2014/main" id="{0F680842-9BE5-3A4C-AB42-02E27E050B72}"/>
                  </a:ext>
                </a:extLst>
              </p:cNvPr>
              <p:cNvSpPr/>
              <p:nvPr/>
            </p:nvSpPr>
            <p:spPr>
              <a:xfrm>
                <a:off x="1493819" y="1717316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=</a:t>
                </a:r>
                <a:endParaRPr lang="sv-SE" dirty="0"/>
              </a:p>
            </p:txBody>
          </p:sp>
        </p:grpSp>
      </p:grpSp>
      <p:grpSp>
        <p:nvGrpSpPr>
          <p:cNvPr id="75" name="Grupp 74">
            <a:extLst>
              <a:ext uri="{FF2B5EF4-FFF2-40B4-BE49-F238E27FC236}">
                <a16:creationId xmlns:a16="http://schemas.microsoft.com/office/drawing/2014/main" id="{B7D24813-236A-8945-A650-934A71B4B44E}"/>
              </a:ext>
            </a:extLst>
          </p:cNvPr>
          <p:cNvGrpSpPr/>
          <p:nvPr/>
        </p:nvGrpSpPr>
        <p:grpSpPr>
          <a:xfrm>
            <a:off x="2408500" y="2288797"/>
            <a:ext cx="1334071" cy="658596"/>
            <a:chOff x="2408500" y="2288797"/>
            <a:chExt cx="1334071" cy="658596"/>
          </a:xfrm>
        </p:grpSpPr>
        <p:grpSp>
          <p:nvGrpSpPr>
            <p:cNvPr id="196" name="Grupp 195">
              <a:extLst>
                <a:ext uri="{FF2B5EF4-FFF2-40B4-BE49-F238E27FC236}">
                  <a16:creationId xmlns:a16="http://schemas.microsoft.com/office/drawing/2014/main" id="{E198D786-C2D6-884E-BCC9-6B254ABFDE8B}"/>
                </a:ext>
              </a:extLst>
            </p:cNvPr>
            <p:cNvGrpSpPr/>
            <p:nvPr/>
          </p:nvGrpSpPr>
          <p:grpSpPr>
            <a:xfrm>
              <a:off x="2927571" y="2288797"/>
              <a:ext cx="815000" cy="658596"/>
              <a:chOff x="1688194" y="1576712"/>
              <a:chExt cx="815000" cy="658596"/>
            </a:xfrm>
          </p:grpSpPr>
          <p:grpSp>
            <p:nvGrpSpPr>
              <p:cNvPr id="197" name="Grupp 196">
                <a:extLst>
                  <a:ext uri="{FF2B5EF4-FFF2-40B4-BE49-F238E27FC236}">
                    <a16:creationId xmlns:a16="http://schemas.microsoft.com/office/drawing/2014/main" id="{01E0C525-8C0D-CB4E-A233-00EFEC88D39A}"/>
                  </a:ext>
                </a:extLst>
              </p:cNvPr>
              <p:cNvGrpSpPr/>
              <p:nvPr/>
            </p:nvGrpSpPr>
            <p:grpSpPr>
              <a:xfrm>
                <a:off x="1688194" y="1576712"/>
                <a:ext cx="613077" cy="658596"/>
                <a:chOff x="1688194" y="1576712"/>
                <a:chExt cx="613077" cy="658596"/>
              </a:xfrm>
            </p:grpSpPr>
            <p:grpSp>
              <p:nvGrpSpPr>
                <p:cNvPr id="199" name="Grupp 198">
                  <a:extLst>
                    <a:ext uri="{FF2B5EF4-FFF2-40B4-BE49-F238E27FC236}">
                      <a16:creationId xmlns:a16="http://schemas.microsoft.com/office/drawing/2014/main" id="{483DDB90-092D-A64C-BD8C-72BB00B9D956}"/>
                    </a:ext>
                  </a:extLst>
                </p:cNvPr>
                <p:cNvGrpSpPr/>
                <p:nvPr/>
              </p:nvGrpSpPr>
              <p:grpSpPr>
                <a:xfrm>
                  <a:off x="1992942" y="1579866"/>
                  <a:ext cx="308329" cy="643973"/>
                  <a:chOff x="3916090" y="1832155"/>
                  <a:chExt cx="308329" cy="643973"/>
                </a:xfrm>
              </p:grpSpPr>
              <p:sp>
                <p:nvSpPr>
                  <p:cNvPr id="205" name="textruta 204">
                    <a:extLst>
                      <a:ext uri="{FF2B5EF4-FFF2-40B4-BE49-F238E27FC236}">
                        <a16:creationId xmlns:a16="http://schemas.microsoft.com/office/drawing/2014/main" id="{60D0DF65-0D93-974C-9A50-88C1A6ABA13C}"/>
                      </a:ext>
                    </a:extLst>
                  </p:cNvPr>
                  <p:cNvSpPr txBox="1"/>
                  <p:nvPr/>
                </p:nvSpPr>
                <p:spPr>
                  <a:xfrm>
                    <a:off x="3916090" y="1832155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2</a:t>
                    </a:r>
                  </a:p>
                </p:txBody>
              </p:sp>
              <p:sp>
                <p:nvSpPr>
                  <p:cNvPr id="206" name="textruta 205">
                    <a:extLst>
                      <a:ext uri="{FF2B5EF4-FFF2-40B4-BE49-F238E27FC236}">
                        <a16:creationId xmlns:a16="http://schemas.microsoft.com/office/drawing/2014/main" id="{7E39BA1E-03D9-3448-8088-833B1AAC9768}"/>
                      </a:ext>
                    </a:extLst>
                  </p:cNvPr>
                  <p:cNvSpPr txBox="1"/>
                  <p:nvPr/>
                </p:nvSpPr>
                <p:spPr>
                  <a:xfrm>
                    <a:off x="3922733" y="2106796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3</a:t>
                    </a:r>
                  </a:p>
                </p:txBody>
              </p:sp>
              <p:cxnSp>
                <p:nvCxnSpPr>
                  <p:cNvPr id="207" name="Rak 206">
                    <a:extLst>
                      <a:ext uri="{FF2B5EF4-FFF2-40B4-BE49-F238E27FC236}">
                        <a16:creationId xmlns:a16="http://schemas.microsoft.com/office/drawing/2014/main" id="{E82396DA-020C-F249-BEC3-B4A23491C7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87288" y="2158527"/>
                    <a:ext cx="150843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200" name="Grupp 199">
                  <a:extLst>
                    <a:ext uri="{FF2B5EF4-FFF2-40B4-BE49-F238E27FC236}">
                      <a16:creationId xmlns:a16="http://schemas.microsoft.com/office/drawing/2014/main" id="{69C44148-98B0-764B-9ACD-A4F657D0BC2B}"/>
                    </a:ext>
                  </a:extLst>
                </p:cNvPr>
                <p:cNvGrpSpPr/>
                <p:nvPr/>
              </p:nvGrpSpPr>
              <p:grpSpPr>
                <a:xfrm>
                  <a:off x="1688194" y="1576712"/>
                  <a:ext cx="315065" cy="658596"/>
                  <a:chOff x="3910286" y="1825028"/>
                  <a:chExt cx="315065" cy="658596"/>
                </a:xfrm>
              </p:grpSpPr>
              <p:sp>
                <p:nvSpPr>
                  <p:cNvPr id="202" name="textruta 201">
                    <a:extLst>
                      <a:ext uri="{FF2B5EF4-FFF2-40B4-BE49-F238E27FC236}">
                        <a16:creationId xmlns:a16="http://schemas.microsoft.com/office/drawing/2014/main" id="{82F15944-313D-7E43-8819-A2048CE3D15E}"/>
                      </a:ext>
                    </a:extLst>
                  </p:cNvPr>
                  <p:cNvSpPr txBox="1"/>
                  <p:nvPr/>
                </p:nvSpPr>
                <p:spPr>
                  <a:xfrm>
                    <a:off x="3910286" y="1825028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2</a:t>
                    </a:r>
                  </a:p>
                </p:txBody>
              </p:sp>
              <p:sp>
                <p:nvSpPr>
                  <p:cNvPr id="203" name="textruta 202">
                    <a:extLst>
                      <a:ext uri="{FF2B5EF4-FFF2-40B4-BE49-F238E27FC236}">
                        <a16:creationId xmlns:a16="http://schemas.microsoft.com/office/drawing/2014/main" id="{6C32F82F-8333-B649-8D50-DE9708B22D02}"/>
                      </a:ext>
                    </a:extLst>
                  </p:cNvPr>
                  <p:cNvSpPr txBox="1"/>
                  <p:nvPr/>
                </p:nvSpPr>
                <p:spPr>
                  <a:xfrm>
                    <a:off x="3923665" y="2114292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3</a:t>
                    </a:r>
                  </a:p>
                </p:txBody>
              </p:sp>
              <p:cxnSp>
                <p:nvCxnSpPr>
                  <p:cNvPr id="204" name="Rak 203">
                    <a:extLst>
                      <a:ext uri="{FF2B5EF4-FFF2-40B4-BE49-F238E27FC236}">
                        <a16:creationId xmlns:a16="http://schemas.microsoft.com/office/drawing/2014/main" id="{6AB6F619-DE38-474A-8D84-41F552985F4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87288" y="2158527"/>
                    <a:ext cx="150843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1" name="Rektangel 200">
                  <a:extLst>
                    <a:ext uri="{FF2B5EF4-FFF2-40B4-BE49-F238E27FC236}">
                      <a16:creationId xmlns:a16="http://schemas.microsoft.com/office/drawing/2014/main" id="{C4FAAD2E-E06D-7B43-B71E-4548D81CEA54}"/>
                    </a:ext>
                  </a:extLst>
                </p:cNvPr>
                <p:cNvSpPr/>
                <p:nvPr/>
              </p:nvSpPr>
              <p:spPr>
                <a:xfrm>
                  <a:off x="1870633" y="1718082"/>
                  <a:ext cx="2423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dirty="0"/>
                    <a:t>∙</a:t>
                  </a:r>
                  <a:endParaRPr lang="sv-SE" dirty="0"/>
                </a:p>
              </p:txBody>
            </p:sp>
          </p:grpSp>
          <p:sp>
            <p:nvSpPr>
              <p:cNvPr id="198" name="Rektangel 197">
                <a:extLst>
                  <a:ext uri="{FF2B5EF4-FFF2-40B4-BE49-F238E27FC236}">
                    <a16:creationId xmlns:a16="http://schemas.microsoft.com/office/drawing/2014/main" id="{3CC3A900-61E3-B240-A8DF-D15626847601}"/>
                  </a:ext>
                </a:extLst>
              </p:cNvPr>
              <p:cNvSpPr/>
              <p:nvPr/>
            </p:nvSpPr>
            <p:spPr>
              <a:xfrm>
                <a:off x="2203112" y="1710887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=</a:t>
                </a:r>
                <a:endParaRPr lang="sv-SE" dirty="0"/>
              </a:p>
            </p:txBody>
          </p:sp>
        </p:grpSp>
        <p:sp>
          <p:nvSpPr>
            <p:cNvPr id="208" name="textruta 207">
              <a:extLst>
                <a:ext uri="{FF2B5EF4-FFF2-40B4-BE49-F238E27FC236}">
                  <a16:creationId xmlns:a16="http://schemas.microsoft.com/office/drawing/2014/main" id="{F4360E56-D765-8F41-9611-A67FC2CFF0EA}"/>
                </a:ext>
              </a:extLst>
            </p:cNvPr>
            <p:cNvSpPr txBox="1"/>
            <p:nvPr/>
          </p:nvSpPr>
          <p:spPr>
            <a:xfrm>
              <a:off x="2642846" y="2421840"/>
              <a:ext cx="3000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–</a:t>
              </a:r>
            </a:p>
          </p:txBody>
        </p:sp>
        <p:grpSp>
          <p:nvGrpSpPr>
            <p:cNvPr id="209" name="Grupp 208">
              <a:extLst>
                <a:ext uri="{FF2B5EF4-FFF2-40B4-BE49-F238E27FC236}">
                  <a16:creationId xmlns:a16="http://schemas.microsoft.com/office/drawing/2014/main" id="{2DF5F575-BFE0-5049-A97C-D6F2888AAC2C}"/>
                </a:ext>
              </a:extLst>
            </p:cNvPr>
            <p:cNvGrpSpPr/>
            <p:nvPr/>
          </p:nvGrpSpPr>
          <p:grpSpPr>
            <a:xfrm>
              <a:off x="2408500" y="2310192"/>
              <a:ext cx="310664" cy="614023"/>
              <a:chOff x="3819391" y="1899099"/>
              <a:chExt cx="310664" cy="614023"/>
            </a:xfrm>
          </p:grpSpPr>
          <p:sp>
            <p:nvSpPr>
              <p:cNvPr id="210" name="textruta 209">
                <a:extLst>
                  <a:ext uri="{FF2B5EF4-FFF2-40B4-BE49-F238E27FC236}">
                    <a16:creationId xmlns:a16="http://schemas.microsoft.com/office/drawing/2014/main" id="{D90F404A-C00C-8C46-BDA6-5409972171A7}"/>
                  </a:ext>
                </a:extLst>
              </p:cNvPr>
              <p:cNvSpPr txBox="1"/>
              <p:nvPr/>
            </p:nvSpPr>
            <p:spPr>
              <a:xfrm>
                <a:off x="3819391" y="189909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3</a:t>
                </a:r>
              </a:p>
            </p:txBody>
          </p:sp>
          <p:sp>
            <p:nvSpPr>
              <p:cNvPr id="211" name="textruta 210">
                <a:extLst>
                  <a:ext uri="{FF2B5EF4-FFF2-40B4-BE49-F238E27FC236}">
                    <a16:creationId xmlns:a16="http://schemas.microsoft.com/office/drawing/2014/main" id="{C6C91A60-C1C3-5B4E-8334-EDE312FAFC65}"/>
                  </a:ext>
                </a:extLst>
              </p:cNvPr>
              <p:cNvSpPr txBox="1"/>
              <p:nvPr/>
            </p:nvSpPr>
            <p:spPr>
              <a:xfrm>
                <a:off x="3828369" y="214379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2</a:t>
                </a:r>
              </a:p>
            </p:txBody>
          </p:sp>
          <p:cxnSp>
            <p:nvCxnSpPr>
              <p:cNvPr id="212" name="Rak 211">
                <a:extLst>
                  <a:ext uri="{FF2B5EF4-FFF2-40B4-BE49-F238E27FC236}">
                    <a16:creationId xmlns:a16="http://schemas.microsoft.com/office/drawing/2014/main" id="{C6A75811-B3B5-1940-AC38-F13E9ACDF68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7695" y="2208609"/>
                <a:ext cx="12287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3" name="Grupp 212">
            <a:extLst>
              <a:ext uri="{FF2B5EF4-FFF2-40B4-BE49-F238E27FC236}">
                <a16:creationId xmlns:a16="http://schemas.microsoft.com/office/drawing/2014/main" id="{8D7FEB27-C81A-1C49-B015-15ED1E6441AF}"/>
              </a:ext>
            </a:extLst>
          </p:cNvPr>
          <p:cNvGrpSpPr/>
          <p:nvPr/>
        </p:nvGrpSpPr>
        <p:grpSpPr>
          <a:xfrm>
            <a:off x="3698953" y="2281091"/>
            <a:ext cx="1060694" cy="642917"/>
            <a:chOff x="1264629" y="2869556"/>
            <a:chExt cx="1060694" cy="642917"/>
          </a:xfrm>
        </p:grpSpPr>
        <p:grpSp>
          <p:nvGrpSpPr>
            <p:cNvPr id="214" name="Grupp 213">
              <a:extLst>
                <a:ext uri="{FF2B5EF4-FFF2-40B4-BE49-F238E27FC236}">
                  <a16:creationId xmlns:a16="http://schemas.microsoft.com/office/drawing/2014/main" id="{62E2C46C-EA3C-1C4B-B171-01BBB62CF29F}"/>
                </a:ext>
              </a:extLst>
            </p:cNvPr>
            <p:cNvGrpSpPr/>
            <p:nvPr/>
          </p:nvGrpSpPr>
          <p:grpSpPr>
            <a:xfrm>
              <a:off x="1264629" y="2869556"/>
              <a:ext cx="547818" cy="640043"/>
              <a:chOff x="1239400" y="1878971"/>
              <a:chExt cx="547818" cy="640043"/>
            </a:xfrm>
          </p:grpSpPr>
          <p:grpSp>
            <p:nvGrpSpPr>
              <p:cNvPr id="220" name="Grupp 219">
                <a:extLst>
                  <a:ext uri="{FF2B5EF4-FFF2-40B4-BE49-F238E27FC236}">
                    <a16:creationId xmlns:a16="http://schemas.microsoft.com/office/drawing/2014/main" id="{44E78990-D084-4942-9932-BEA151A13A3B}"/>
                  </a:ext>
                </a:extLst>
              </p:cNvPr>
              <p:cNvGrpSpPr/>
              <p:nvPr/>
            </p:nvGrpSpPr>
            <p:grpSpPr>
              <a:xfrm>
                <a:off x="1239400" y="1878971"/>
                <a:ext cx="302229" cy="640043"/>
                <a:chOff x="3891184" y="1878118"/>
                <a:chExt cx="302229" cy="640043"/>
              </a:xfrm>
            </p:grpSpPr>
            <p:sp>
              <p:nvSpPr>
                <p:cNvPr id="222" name="textruta 221">
                  <a:extLst>
                    <a:ext uri="{FF2B5EF4-FFF2-40B4-BE49-F238E27FC236}">
                      <a16:creationId xmlns:a16="http://schemas.microsoft.com/office/drawing/2014/main" id="{20095BCF-3E52-9844-BC5B-CAC4CD1CDDC3}"/>
                    </a:ext>
                  </a:extLst>
                </p:cNvPr>
                <p:cNvSpPr txBox="1"/>
                <p:nvPr/>
              </p:nvSpPr>
              <p:spPr>
                <a:xfrm>
                  <a:off x="3891184" y="187811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3</a:t>
                  </a:r>
                </a:p>
              </p:txBody>
            </p:sp>
            <p:sp>
              <p:nvSpPr>
                <p:cNvPr id="223" name="textruta 222">
                  <a:extLst>
                    <a:ext uri="{FF2B5EF4-FFF2-40B4-BE49-F238E27FC236}">
                      <a16:creationId xmlns:a16="http://schemas.microsoft.com/office/drawing/2014/main" id="{14E42F3E-5B69-514B-83F9-F404F87095E5}"/>
                    </a:ext>
                  </a:extLst>
                </p:cNvPr>
                <p:cNvSpPr txBox="1"/>
                <p:nvPr/>
              </p:nvSpPr>
              <p:spPr>
                <a:xfrm>
                  <a:off x="3891727" y="214882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2</a:t>
                  </a:r>
                </a:p>
              </p:txBody>
            </p:sp>
            <p:cxnSp>
              <p:nvCxnSpPr>
                <p:cNvPr id="224" name="Rak 223">
                  <a:extLst>
                    <a:ext uri="{FF2B5EF4-FFF2-40B4-BE49-F238E27FC236}">
                      <a16:creationId xmlns:a16="http://schemas.microsoft.com/office/drawing/2014/main" id="{0E32A4A5-B9C9-264A-809B-CAE8C8F8FAD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49071" y="2207209"/>
                  <a:ext cx="15678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1" name="textruta 220">
                <a:extLst>
                  <a:ext uri="{FF2B5EF4-FFF2-40B4-BE49-F238E27FC236}">
                    <a16:creationId xmlns:a16="http://schemas.microsoft.com/office/drawing/2014/main" id="{9E2C65B1-28A6-F84C-BA5A-40EA698DC79E}"/>
                  </a:ext>
                </a:extLst>
              </p:cNvPr>
              <p:cNvSpPr txBox="1"/>
              <p:nvPr/>
            </p:nvSpPr>
            <p:spPr>
              <a:xfrm>
                <a:off x="1485558" y="2008051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–</a:t>
                </a:r>
              </a:p>
            </p:txBody>
          </p:sp>
        </p:grpSp>
        <p:grpSp>
          <p:nvGrpSpPr>
            <p:cNvPr id="215" name="Grupp 214">
              <a:extLst>
                <a:ext uri="{FF2B5EF4-FFF2-40B4-BE49-F238E27FC236}">
                  <a16:creationId xmlns:a16="http://schemas.microsoft.com/office/drawing/2014/main" id="{D1712C93-6B61-6441-ACDC-0F0FCE864B5F}"/>
                </a:ext>
              </a:extLst>
            </p:cNvPr>
            <p:cNvGrpSpPr/>
            <p:nvPr/>
          </p:nvGrpSpPr>
          <p:grpSpPr>
            <a:xfrm>
              <a:off x="1744491" y="2883059"/>
              <a:ext cx="314114" cy="629414"/>
              <a:chOff x="3827247" y="1876247"/>
              <a:chExt cx="314114" cy="629414"/>
            </a:xfrm>
          </p:grpSpPr>
          <p:sp>
            <p:nvSpPr>
              <p:cNvPr id="217" name="textruta 216">
                <a:extLst>
                  <a:ext uri="{FF2B5EF4-FFF2-40B4-BE49-F238E27FC236}">
                    <a16:creationId xmlns:a16="http://schemas.microsoft.com/office/drawing/2014/main" id="{09B4B555-7DBB-C746-9D87-DC4184A895E0}"/>
                  </a:ext>
                </a:extLst>
              </p:cNvPr>
              <p:cNvSpPr txBox="1"/>
              <p:nvPr/>
            </p:nvSpPr>
            <p:spPr>
              <a:xfrm>
                <a:off x="3827247" y="187624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4</a:t>
                </a:r>
              </a:p>
            </p:txBody>
          </p:sp>
          <p:sp>
            <p:nvSpPr>
              <p:cNvPr id="218" name="textruta 217">
                <a:extLst>
                  <a:ext uri="{FF2B5EF4-FFF2-40B4-BE49-F238E27FC236}">
                    <a16:creationId xmlns:a16="http://schemas.microsoft.com/office/drawing/2014/main" id="{1E960857-1BB1-334E-B39D-F9CE5E8DF517}"/>
                  </a:ext>
                </a:extLst>
              </p:cNvPr>
              <p:cNvSpPr txBox="1"/>
              <p:nvPr/>
            </p:nvSpPr>
            <p:spPr>
              <a:xfrm>
                <a:off x="3839675" y="213632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9</a:t>
                </a:r>
              </a:p>
            </p:txBody>
          </p:sp>
          <p:cxnSp>
            <p:nvCxnSpPr>
              <p:cNvPr id="219" name="Rak 218">
                <a:extLst>
                  <a:ext uri="{FF2B5EF4-FFF2-40B4-BE49-F238E27FC236}">
                    <a16:creationId xmlns:a16="http://schemas.microsoft.com/office/drawing/2014/main" id="{A07BD2A0-9549-F44B-94F0-6DA7092580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01407" y="2193976"/>
                <a:ext cx="153366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6" name="textruta 215">
              <a:extLst>
                <a:ext uri="{FF2B5EF4-FFF2-40B4-BE49-F238E27FC236}">
                  <a16:creationId xmlns:a16="http://schemas.microsoft.com/office/drawing/2014/main" id="{0BABE594-FD69-9D4E-8AAB-2D4AB6A3C0CA}"/>
                </a:ext>
              </a:extLst>
            </p:cNvPr>
            <p:cNvSpPr txBox="1"/>
            <p:nvPr/>
          </p:nvSpPr>
          <p:spPr>
            <a:xfrm>
              <a:off x="2023663" y="299863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225" name="Rektangel 224">
            <a:extLst>
              <a:ext uri="{FF2B5EF4-FFF2-40B4-BE49-F238E27FC236}">
                <a16:creationId xmlns:a16="http://schemas.microsoft.com/office/drawing/2014/main" id="{50D1DD2C-38BB-4742-A9D7-16083D52B36B}"/>
              </a:ext>
            </a:extLst>
          </p:cNvPr>
          <p:cNvSpPr/>
          <p:nvPr/>
        </p:nvSpPr>
        <p:spPr>
          <a:xfrm>
            <a:off x="3556564" y="2932969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MGN:</a:t>
            </a:r>
            <a:endParaRPr lang="sv-SE" b="1" dirty="0"/>
          </a:p>
        </p:txBody>
      </p:sp>
      <p:sp>
        <p:nvSpPr>
          <p:cNvPr id="226" name="Rektangel 225">
            <a:extLst>
              <a:ext uri="{FF2B5EF4-FFF2-40B4-BE49-F238E27FC236}">
                <a16:creationId xmlns:a16="http://schemas.microsoft.com/office/drawing/2014/main" id="{26270340-7EA9-8141-B363-4F0D12910AF9}"/>
              </a:ext>
            </a:extLst>
          </p:cNvPr>
          <p:cNvSpPr/>
          <p:nvPr/>
        </p:nvSpPr>
        <p:spPr>
          <a:xfrm>
            <a:off x="4192217" y="2946206"/>
            <a:ext cx="4187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18</a:t>
            </a:r>
            <a:endParaRPr lang="sv-SE" b="1" dirty="0"/>
          </a:p>
        </p:txBody>
      </p:sp>
      <p:grpSp>
        <p:nvGrpSpPr>
          <p:cNvPr id="227" name="Grupp 226">
            <a:extLst>
              <a:ext uri="{FF2B5EF4-FFF2-40B4-BE49-F238E27FC236}">
                <a16:creationId xmlns:a16="http://schemas.microsoft.com/office/drawing/2014/main" id="{90C8C068-9683-1B47-A9F3-5B6C61B942CB}"/>
              </a:ext>
            </a:extLst>
          </p:cNvPr>
          <p:cNvGrpSpPr/>
          <p:nvPr/>
        </p:nvGrpSpPr>
        <p:grpSpPr>
          <a:xfrm>
            <a:off x="4607404" y="2256190"/>
            <a:ext cx="1589033" cy="672815"/>
            <a:chOff x="2181764" y="1094202"/>
            <a:chExt cx="1589033" cy="672815"/>
          </a:xfrm>
        </p:grpSpPr>
        <p:grpSp>
          <p:nvGrpSpPr>
            <p:cNvPr id="228" name="Grupp 227">
              <a:extLst>
                <a:ext uri="{FF2B5EF4-FFF2-40B4-BE49-F238E27FC236}">
                  <a16:creationId xmlns:a16="http://schemas.microsoft.com/office/drawing/2014/main" id="{2781BE8E-B80B-DD4A-98ED-B76F24734FF4}"/>
                </a:ext>
              </a:extLst>
            </p:cNvPr>
            <p:cNvGrpSpPr/>
            <p:nvPr/>
          </p:nvGrpSpPr>
          <p:grpSpPr>
            <a:xfrm>
              <a:off x="2181764" y="1094202"/>
              <a:ext cx="1358058" cy="672815"/>
              <a:chOff x="6351339" y="2893429"/>
              <a:chExt cx="1358058" cy="672815"/>
            </a:xfrm>
          </p:grpSpPr>
          <p:sp>
            <p:nvSpPr>
              <p:cNvPr id="230" name="textruta 229">
                <a:extLst>
                  <a:ext uri="{FF2B5EF4-FFF2-40B4-BE49-F238E27FC236}">
                    <a16:creationId xmlns:a16="http://schemas.microsoft.com/office/drawing/2014/main" id="{85C2A255-C3F9-E24B-83C8-9E2F00AA2F39}"/>
                  </a:ext>
                </a:extLst>
              </p:cNvPr>
              <p:cNvSpPr txBox="1"/>
              <p:nvPr/>
            </p:nvSpPr>
            <p:spPr>
              <a:xfrm>
                <a:off x="6904172" y="3047079"/>
                <a:ext cx="2996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–</a:t>
                </a:r>
              </a:p>
            </p:txBody>
          </p:sp>
          <p:grpSp>
            <p:nvGrpSpPr>
              <p:cNvPr id="231" name="Grupp 230">
                <a:extLst>
                  <a:ext uri="{FF2B5EF4-FFF2-40B4-BE49-F238E27FC236}">
                    <a16:creationId xmlns:a16="http://schemas.microsoft.com/office/drawing/2014/main" id="{2571FFC5-EE18-8C4B-9791-7070F15B5D58}"/>
                  </a:ext>
                </a:extLst>
              </p:cNvPr>
              <p:cNvGrpSpPr/>
              <p:nvPr/>
            </p:nvGrpSpPr>
            <p:grpSpPr>
              <a:xfrm>
                <a:off x="6351339" y="2893429"/>
                <a:ext cx="648152" cy="672815"/>
                <a:chOff x="3840677" y="1845346"/>
                <a:chExt cx="648152" cy="672815"/>
              </a:xfrm>
            </p:grpSpPr>
            <p:sp>
              <p:nvSpPr>
                <p:cNvPr id="236" name="textruta 235">
                  <a:extLst>
                    <a:ext uri="{FF2B5EF4-FFF2-40B4-BE49-F238E27FC236}">
                      <a16:creationId xmlns:a16="http://schemas.microsoft.com/office/drawing/2014/main" id="{B7B5C553-4E6E-0449-B1D2-BB0BA1B7109D}"/>
                    </a:ext>
                  </a:extLst>
                </p:cNvPr>
                <p:cNvSpPr txBox="1"/>
                <p:nvPr/>
              </p:nvSpPr>
              <p:spPr>
                <a:xfrm>
                  <a:off x="3906618" y="1845346"/>
                  <a:ext cx="582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3 </a:t>
                  </a:r>
                  <a:r>
                    <a:rPr lang="is-IS" dirty="0"/>
                    <a:t>∙ </a:t>
                  </a:r>
                  <a:r>
                    <a:rPr lang="sv-SE" b="1" dirty="0">
                      <a:solidFill>
                        <a:srgbClr val="800000"/>
                      </a:solidFill>
                    </a:rPr>
                    <a:t>9</a:t>
                  </a:r>
                </a:p>
              </p:txBody>
            </p:sp>
            <p:sp>
              <p:nvSpPr>
                <p:cNvPr id="237" name="textruta 236">
                  <a:extLst>
                    <a:ext uri="{FF2B5EF4-FFF2-40B4-BE49-F238E27FC236}">
                      <a16:creationId xmlns:a16="http://schemas.microsoft.com/office/drawing/2014/main" id="{9F918C1F-525D-F84D-8C34-0151BE2BAA45}"/>
                    </a:ext>
                  </a:extLst>
                </p:cNvPr>
                <p:cNvSpPr txBox="1"/>
                <p:nvPr/>
              </p:nvSpPr>
              <p:spPr>
                <a:xfrm>
                  <a:off x="3840677" y="2148829"/>
                  <a:ext cx="63511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2</a:t>
                  </a:r>
                  <a:r>
                    <a:rPr lang="is-IS" dirty="0"/>
                    <a:t> ∙ </a:t>
                  </a:r>
                  <a:r>
                    <a:rPr lang="sv-SE" b="1" dirty="0">
                      <a:solidFill>
                        <a:srgbClr val="800000"/>
                      </a:solidFill>
                    </a:rPr>
                    <a:t>9</a:t>
                  </a:r>
                </a:p>
              </p:txBody>
            </p:sp>
            <p:cxnSp>
              <p:nvCxnSpPr>
                <p:cNvPr id="238" name="Rak 237">
                  <a:extLst>
                    <a:ext uri="{FF2B5EF4-FFF2-40B4-BE49-F238E27FC236}">
                      <a16:creationId xmlns:a16="http://schemas.microsoft.com/office/drawing/2014/main" id="{00B2E417-C81B-424A-9F49-223058CD073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82825" y="2183662"/>
                  <a:ext cx="454038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32" name="Grupp 231">
                <a:extLst>
                  <a:ext uri="{FF2B5EF4-FFF2-40B4-BE49-F238E27FC236}">
                    <a16:creationId xmlns:a16="http://schemas.microsoft.com/office/drawing/2014/main" id="{41A09F15-2A04-DE46-AE3B-553B67545D00}"/>
                  </a:ext>
                </a:extLst>
              </p:cNvPr>
              <p:cNvGrpSpPr/>
              <p:nvPr/>
            </p:nvGrpSpPr>
            <p:grpSpPr>
              <a:xfrm>
                <a:off x="7103411" y="2914222"/>
                <a:ext cx="605986" cy="652022"/>
                <a:chOff x="3991458" y="1866139"/>
                <a:chExt cx="605986" cy="652022"/>
              </a:xfrm>
            </p:grpSpPr>
            <p:sp>
              <p:nvSpPr>
                <p:cNvPr id="233" name="textruta 232">
                  <a:extLst>
                    <a:ext uri="{FF2B5EF4-FFF2-40B4-BE49-F238E27FC236}">
                      <a16:creationId xmlns:a16="http://schemas.microsoft.com/office/drawing/2014/main" id="{E7D8B5CE-4D66-144F-A84F-3C32EB1DB8AF}"/>
                    </a:ext>
                  </a:extLst>
                </p:cNvPr>
                <p:cNvSpPr txBox="1"/>
                <p:nvPr/>
              </p:nvSpPr>
              <p:spPr>
                <a:xfrm>
                  <a:off x="3991458" y="1866139"/>
                  <a:ext cx="582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4</a:t>
                  </a:r>
                  <a:r>
                    <a:rPr lang="is-IS" dirty="0"/>
                    <a:t> ∙ </a:t>
                  </a:r>
                  <a:r>
                    <a:rPr lang="sv-SE" b="1" dirty="0">
                      <a:solidFill>
                        <a:srgbClr val="800000"/>
                      </a:solidFill>
                    </a:rPr>
                    <a:t>2</a:t>
                  </a:r>
                  <a:endParaRPr lang="sv-SE" dirty="0"/>
                </a:p>
              </p:txBody>
            </p:sp>
            <p:sp>
              <p:nvSpPr>
                <p:cNvPr id="234" name="textruta 233">
                  <a:extLst>
                    <a:ext uri="{FF2B5EF4-FFF2-40B4-BE49-F238E27FC236}">
                      <a16:creationId xmlns:a16="http://schemas.microsoft.com/office/drawing/2014/main" id="{517F54FD-B63A-AE4C-A69B-B093C9E20D36}"/>
                    </a:ext>
                  </a:extLst>
                </p:cNvPr>
                <p:cNvSpPr txBox="1"/>
                <p:nvPr/>
              </p:nvSpPr>
              <p:spPr>
                <a:xfrm>
                  <a:off x="4015233" y="2148829"/>
                  <a:ext cx="58221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9</a:t>
                  </a:r>
                  <a:r>
                    <a:rPr lang="is-IS" dirty="0"/>
                    <a:t> ∙ </a:t>
                  </a:r>
                  <a:r>
                    <a:rPr lang="sv-SE" b="1" dirty="0">
                      <a:solidFill>
                        <a:srgbClr val="800000"/>
                      </a:solidFill>
                    </a:rPr>
                    <a:t>2</a:t>
                  </a:r>
                  <a:endParaRPr lang="sv-SE" dirty="0"/>
                </a:p>
              </p:txBody>
            </p:sp>
            <p:cxnSp>
              <p:nvCxnSpPr>
                <p:cNvPr id="235" name="Rak 234">
                  <a:extLst>
                    <a:ext uri="{FF2B5EF4-FFF2-40B4-BE49-F238E27FC236}">
                      <a16:creationId xmlns:a16="http://schemas.microsoft.com/office/drawing/2014/main" id="{360EA57D-2695-7E40-B197-136755C1DBD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56241" y="2186121"/>
                  <a:ext cx="45716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29" name="textruta 228">
              <a:extLst>
                <a:ext uri="{FF2B5EF4-FFF2-40B4-BE49-F238E27FC236}">
                  <a16:creationId xmlns:a16="http://schemas.microsoft.com/office/drawing/2014/main" id="{7B556369-70D9-8E4A-B7C5-CF698111873D}"/>
                </a:ext>
              </a:extLst>
            </p:cNvPr>
            <p:cNvSpPr txBox="1"/>
            <p:nvPr/>
          </p:nvSpPr>
          <p:spPr>
            <a:xfrm>
              <a:off x="3469137" y="123411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39" name="Grupp 238">
            <a:extLst>
              <a:ext uri="{FF2B5EF4-FFF2-40B4-BE49-F238E27FC236}">
                <a16:creationId xmlns:a16="http://schemas.microsoft.com/office/drawing/2014/main" id="{B81F5CDA-3768-2E4F-8D60-E96C7617603D}"/>
              </a:ext>
            </a:extLst>
          </p:cNvPr>
          <p:cNvGrpSpPr/>
          <p:nvPr/>
        </p:nvGrpSpPr>
        <p:grpSpPr>
          <a:xfrm>
            <a:off x="6147584" y="2275980"/>
            <a:ext cx="1197408" cy="640400"/>
            <a:chOff x="1205874" y="2876918"/>
            <a:chExt cx="1197408" cy="640400"/>
          </a:xfrm>
        </p:grpSpPr>
        <p:grpSp>
          <p:nvGrpSpPr>
            <p:cNvPr id="240" name="Grupp 239">
              <a:extLst>
                <a:ext uri="{FF2B5EF4-FFF2-40B4-BE49-F238E27FC236}">
                  <a16:creationId xmlns:a16="http://schemas.microsoft.com/office/drawing/2014/main" id="{3F350BE0-3F31-B249-B84B-BC58555284FE}"/>
                </a:ext>
              </a:extLst>
            </p:cNvPr>
            <p:cNvGrpSpPr/>
            <p:nvPr/>
          </p:nvGrpSpPr>
          <p:grpSpPr>
            <a:xfrm>
              <a:off x="1205874" y="2876918"/>
              <a:ext cx="674496" cy="640400"/>
              <a:chOff x="1180645" y="1886333"/>
              <a:chExt cx="674496" cy="640400"/>
            </a:xfrm>
          </p:grpSpPr>
          <p:grpSp>
            <p:nvGrpSpPr>
              <p:cNvPr id="246" name="Grupp 245">
                <a:extLst>
                  <a:ext uri="{FF2B5EF4-FFF2-40B4-BE49-F238E27FC236}">
                    <a16:creationId xmlns:a16="http://schemas.microsoft.com/office/drawing/2014/main" id="{68A4F8C6-CB2D-4D41-98EB-C2FB91A001A5}"/>
                  </a:ext>
                </a:extLst>
              </p:cNvPr>
              <p:cNvGrpSpPr/>
              <p:nvPr/>
            </p:nvGrpSpPr>
            <p:grpSpPr>
              <a:xfrm>
                <a:off x="1180645" y="1886333"/>
                <a:ext cx="427084" cy="640400"/>
                <a:chOff x="3832429" y="1885480"/>
                <a:chExt cx="427084" cy="640400"/>
              </a:xfrm>
            </p:grpSpPr>
            <p:sp>
              <p:nvSpPr>
                <p:cNvPr id="248" name="textruta 247">
                  <a:extLst>
                    <a:ext uri="{FF2B5EF4-FFF2-40B4-BE49-F238E27FC236}">
                      <a16:creationId xmlns:a16="http://schemas.microsoft.com/office/drawing/2014/main" id="{344DE997-F452-A540-B6BB-D5F82A1A4C77}"/>
                    </a:ext>
                  </a:extLst>
                </p:cNvPr>
                <p:cNvSpPr txBox="1"/>
                <p:nvPr/>
              </p:nvSpPr>
              <p:spPr>
                <a:xfrm>
                  <a:off x="3840809" y="1885480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27</a:t>
                  </a:r>
                </a:p>
              </p:txBody>
            </p:sp>
            <p:sp>
              <p:nvSpPr>
                <p:cNvPr id="249" name="textruta 248">
                  <a:extLst>
                    <a:ext uri="{FF2B5EF4-FFF2-40B4-BE49-F238E27FC236}">
                      <a16:creationId xmlns:a16="http://schemas.microsoft.com/office/drawing/2014/main" id="{0BF42721-A1C3-5A40-91D0-2DB28A90A9AB}"/>
                    </a:ext>
                  </a:extLst>
                </p:cNvPr>
                <p:cNvSpPr txBox="1"/>
                <p:nvPr/>
              </p:nvSpPr>
              <p:spPr>
                <a:xfrm>
                  <a:off x="3832429" y="2156548"/>
                  <a:ext cx="41870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18</a:t>
                  </a:r>
                </a:p>
              </p:txBody>
            </p:sp>
            <p:cxnSp>
              <p:nvCxnSpPr>
                <p:cNvPr id="250" name="Rak 249">
                  <a:extLst>
                    <a:ext uri="{FF2B5EF4-FFF2-40B4-BE49-F238E27FC236}">
                      <a16:creationId xmlns:a16="http://schemas.microsoft.com/office/drawing/2014/main" id="{933B3206-4069-934D-AD3F-8D9716460C5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49071" y="2207209"/>
                  <a:ext cx="217131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47" name="textruta 246">
                <a:extLst>
                  <a:ext uri="{FF2B5EF4-FFF2-40B4-BE49-F238E27FC236}">
                    <a16:creationId xmlns:a16="http://schemas.microsoft.com/office/drawing/2014/main" id="{117F43C9-7950-5542-ABB0-ECC8530270AE}"/>
                  </a:ext>
                </a:extLst>
              </p:cNvPr>
              <p:cNvSpPr txBox="1"/>
              <p:nvPr/>
            </p:nvSpPr>
            <p:spPr>
              <a:xfrm>
                <a:off x="1553481" y="2019371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–</a:t>
                </a:r>
              </a:p>
            </p:txBody>
          </p:sp>
        </p:grpSp>
        <p:grpSp>
          <p:nvGrpSpPr>
            <p:cNvPr id="241" name="Grupp 240">
              <a:extLst>
                <a:ext uri="{FF2B5EF4-FFF2-40B4-BE49-F238E27FC236}">
                  <a16:creationId xmlns:a16="http://schemas.microsoft.com/office/drawing/2014/main" id="{0DB1984E-1931-1142-88F8-9CEEC6260022}"/>
                </a:ext>
              </a:extLst>
            </p:cNvPr>
            <p:cNvGrpSpPr/>
            <p:nvPr/>
          </p:nvGrpSpPr>
          <p:grpSpPr>
            <a:xfrm>
              <a:off x="1794446" y="2889735"/>
              <a:ext cx="418704" cy="627583"/>
              <a:chOff x="3877202" y="1882923"/>
              <a:chExt cx="418704" cy="627583"/>
            </a:xfrm>
          </p:grpSpPr>
          <p:sp>
            <p:nvSpPr>
              <p:cNvPr id="243" name="textruta 242">
                <a:extLst>
                  <a:ext uri="{FF2B5EF4-FFF2-40B4-BE49-F238E27FC236}">
                    <a16:creationId xmlns:a16="http://schemas.microsoft.com/office/drawing/2014/main" id="{B30512E5-1B0C-6449-A0C8-9696109943D1}"/>
                  </a:ext>
                </a:extLst>
              </p:cNvPr>
              <p:cNvSpPr txBox="1"/>
              <p:nvPr/>
            </p:nvSpPr>
            <p:spPr>
              <a:xfrm>
                <a:off x="3949254" y="188292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8</a:t>
                </a:r>
              </a:p>
            </p:txBody>
          </p:sp>
          <p:sp>
            <p:nvSpPr>
              <p:cNvPr id="244" name="textruta 243">
                <a:extLst>
                  <a:ext uri="{FF2B5EF4-FFF2-40B4-BE49-F238E27FC236}">
                    <a16:creationId xmlns:a16="http://schemas.microsoft.com/office/drawing/2014/main" id="{E557C538-A404-AF4E-AB67-8CA7C2CE8C12}"/>
                  </a:ext>
                </a:extLst>
              </p:cNvPr>
              <p:cNvSpPr txBox="1"/>
              <p:nvPr/>
            </p:nvSpPr>
            <p:spPr>
              <a:xfrm>
                <a:off x="3877202" y="214117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18</a:t>
                </a:r>
              </a:p>
            </p:txBody>
          </p:sp>
          <p:cxnSp>
            <p:nvCxnSpPr>
              <p:cNvPr id="245" name="Rak 244">
                <a:extLst>
                  <a:ext uri="{FF2B5EF4-FFF2-40B4-BE49-F238E27FC236}">
                    <a16:creationId xmlns:a16="http://schemas.microsoft.com/office/drawing/2014/main" id="{C0D0E1A8-EA77-1C43-9A2B-6C579A5C47C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83141" y="2200471"/>
                <a:ext cx="20123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2" name="textruta 241">
              <a:extLst>
                <a:ext uri="{FF2B5EF4-FFF2-40B4-BE49-F238E27FC236}">
                  <a16:creationId xmlns:a16="http://schemas.microsoft.com/office/drawing/2014/main" id="{C04302A7-B771-8B4C-B1D8-225BBD289C62}"/>
                </a:ext>
              </a:extLst>
            </p:cNvPr>
            <p:cNvSpPr txBox="1"/>
            <p:nvPr/>
          </p:nvSpPr>
          <p:spPr>
            <a:xfrm>
              <a:off x="2101622" y="300691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54" name="Grupp 253">
            <a:extLst>
              <a:ext uri="{FF2B5EF4-FFF2-40B4-BE49-F238E27FC236}">
                <a16:creationId xmlns:a16="http://schemas.microsoft.com/office/drawing/2014/main" id="{F039A614-57D4-6E4D-93B7-D6B8F02158C2}"/>
              </a:ext>
            </a:extLst>
          </p:cNvPr>
          <p:cNvGrpSpPr/>
          <p:nvPr/>
        </p:nvGrpSpPr>
        <p:grpSpPr>
          <a:xfrm>
            <a:off x="7304780" y="2284850"/>
            <a:ext cx="638777" cy="633149"/>
            <a:chOff x="4607134" y="1125253"/>
            <a:chExt cx="638777" cy="633149"/>
          </a:xfrm>
        </p:grpSpPr>
        <p:grpSp>
          <p:nvGrpSpPr>
            <p:cNvPr id="255" name="Grupp 254">
              <a:extLst>
                <a:ext uri="{FF2B5EF4-FFF2-40B4-BE49-F238E27FC236}">
                  <a16:creationId xmlns:a16="http://schemas.microsoft.com/office/drawing/2014/main" id="{DBA5A156-0BFF-DF49-B888-DC7688044FD5}"/>
                </a:ext>
              </a:extLst>
            </p:cNvPr>
            <p:cNvGrpSpPr/>
            <p:nvPr/>
          </p:nvGrpSpPr>
          <p:grpSpPr>
            <a:xfrm>
              <a:off x="4607134" y="1125253"/>
              <a:ext cx="420039" cy="633149"/>
              <a:chOff x="3864890" y="1886739"/>
              <a:chExt cx="420039" cy="633149"/>
            </a:xfrm>
          </p:grpSpPr>
          <p:sp>
            <p:nvSpPr>
              <p:cNvPr id="257" name="textruta 256">
                <a:extLst>
                  <a:ext uri="{FF2B5EF4-FFF2-40B4-BE49-F238E27FC236}">
                    <a16:creationId xmlns:a16="http://schemas.microsoft.com/office/drawing/2014/main" id="{50D8310A-3F4B-6A42-B6B2-C0A9DF07E72E}"/>
                  </a:ext>
                </a:extLst>
              </p:cNvPr>
              <p:cNvSpPr txBox="1"/>
              <p:nvPr/>
            </p:nvSpPr>
            <p:spPr>
              <a:xfrm>
                <a:off x="3864890" y="188673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19</a:t>
                </a:r>
              </a:p>
            </p:txBody>
          </p:sp>
          <p:sp>
            <p:nvSpPr>
              <p:cNvPr id="258" name="textruta 257">
                <a:extLst>
                  <a:ext uri="{FF2B5EF4-FFF2-40B4-BE49-F238E27FC236}">
                    <a16:creationId xmlns:a16="http://schemas.microsoft.com/office/drawing/2014/main" id="{5381BD7C-7867-8D46-8ED6-0A8EDD4CC896}"/>
                  </a:ext>
                </a:extLst>
              </p:cNvPr>
              <p:cNvSpPr txBox="1"/>
              <p:nvPr/>
            </p:nvSpPr>
            <p:spPr>
              <a:xfrm>
                <a:off x="3866225" y="215055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18</a:t>
                </a:r>
              </a:p>
            </p:txBody>
          </p:sp>
          <p:cxnSp>
            <p:nvCxnSpPr>
              <p:cNvPr id="259" name="Rak 258">
                <a:extLst>
                  <a:ext uri="{FF2B5EF4-FFF2-40B4-BE49-F238E27FC236}">
                    <a16:creationId xmlns:a16="http://schemas.microsoft.com/office/drawing/2014/main" id="{4CFAA570-618B-C54D-8E76-58909C02E421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6" name="textruta 255">
              <a:extLst>
                <a:ext uri="{FF2B5EF4-FFF2-40B4-BE49-F238E27FC236}">
                  <a16:creationId xmlns:a16="http://schemas.microsoft.com/office/drawing/2014/main" id="{9DCDCCFE-ECC6-B941-A7E5-D9275F716003}"/>
                </a:ext>
              </a:extLst>
            </p:cNvPr>
            <p:cNvSpPr txBox="1"/>
            <p:nvPr/>
          </p:nvSpPr>
          <p:spPr>
            <a:xfrm>
              <a:off x="4944251" y="125149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60" name="Grupp 259">
            <a:extLst>
              <a:ext uri="{FF2B5EF4-FFF2-40B4-BE49-F238E27FC236}">
                <a16:creationId xmlns:a16="http://schemas.microsoft.com/office/drawing/2014/main" id="{A0B30F74-E5A3-9247-9583-14F3332E2770}"/>
              </a:ext>
            </a:extLst>
          </p:cNvPr>
          <p:cNvGrpSpPr>
            <a:grpSpLocks/>
          </p:cNvGrpSpPr>
          <p:nvPr/>
        </p:nvGrpSpPr>
        <p:grpSpPr bwMode="auto">
          <a:xfrm>
            <a:off x="7840009" y="2291949"/>
            <a:ext cx="522254" cy="605839"/>
            <a:chOff x="1821999" y="4456044"/>
            <a:chExt cx="521723" cy="606010"/>
          </a:xfrm>
        </p:grpSpPr>
        <p:sp>
          <p:nvSpPr>
            <p:cNvPr id="261" name="textruta 16">
              <a:extLst>
                <a:ext uri="{FF2B5EF4-FFF2-40B4-BE49-F238E27FC236}">
                  <a16:creationId xmlns:a16="http://schemas.microsoft.com/office/drawing/2014/main" id="{B8FF3830-16E1-C348-85C9-B9525315DC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204" y="4456044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262" name="textruta 17">
              <a:extLst>
                <a:ext uri="{FF2B5EF4-FFF2-40B4-BE49-F238E27FC236}">
                  <a16:creationId xmlns:a16="http://schemas.microsoft.com/office/drawing/2014/main" id="{367BCDFB-2613-B84B-8F52-B86C7DF1E1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5443" y="4692618"/>
              <a:ext cx="418279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18</a:t>
              </a:r>
            </a:p>
          </p:txBody>
        </p:sp>
        <p:cxnSp>
          <p:nvCxnSpPr>
            <p:cNvPr id="263" name="Rak 262">
              <a:extLst>
                <a:ext uri="{FF2B5EF4-FFF2-40B4-BE49-F238E27FC236}">
                  <a16:creationId xmlns:a16="http://schemas.microsoft.com/office/drawing/2014/main" id="{1D71D907-0970-CE4A-BE3C-92CCF2EC70C1}"/>
                </a:ext>
              </a:extLst>
            </p:cNvPr>
            <p:cNvCxnSpPr>
              <a:cxnSpLocks/>
            </p:cNvCxnSpPr>
            <p:nvPr/>
          </p:nvCxnSpPr>
          <p:spPr>
            <a:xfrm>
              <a:off x="2023512" y="4756099"/>
              <a:ext cx="217727" cy="176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64" name="textruta 23">
              <a:extLst>
                <a:ext uri="{FF2B5EF4-FFF2-40B4-BE49-F238E27FC236}">
                  <a16:creationId xmlns:a16="http://schemas.microsoft.com/office/drawing/2014/main" id="{3BFAAE6C-CAC4-BE43-8E79-1158F702FC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1999" y="4566094"/>
              <a:ext cx="142875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</p:grpSp>
      <p:sp>
        <p:nvSpPr>
          <p:cNvPr id="266" name="Rektangel 265">
            <a:extLst>
              <a:ext uri="{FF2B5EF4-FFF2-40B4-BE49-F238E27FC236}">
                <a16:creationId xmlns:a16="http://schemas.microsoft.com/office/drawing/2014/main" id="{A3C598C3-9F12-2143-AC44-9C583B3FB8B6}"/>
              </a:ext>
            </a:extLst>
          </p:cNvPr>
          <p:cNvSpPr/>
          <p:nvPr/>
        </p:nvSpPr>
        <p:spPr>
          <a:xfrm>
            <a:off x="721574" y="3683353"/>
            <a:ext cx="3529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c)</a:t>
            </a:r>
            <a:endParaRPr lang="sv-SE" b="1" dirty="0"/>
          </a:p>
        </p:txBody>
      </p:sp>
      <p:grpSp>
        <p:nvGrpSpPr>
          <p:cNvPr id="281" name="Grupp 280">
            <a:extLst>
              <a:ext uri="{FF2B5EF4-FFF2-40B4-BE49-F238E27FC236}">
                <a16:creationId xmlns:a16="http://schemas.microsoft.com/office/drawing/2014/main" id="{0AD99DC3-7F6C-0048-BF58-D2F817A6E5BD}"/>
              </a:ext>
            </a:extLst>
          </p:cNvPr>
          <p:cNvGrpSpPr/>
          <p:nvPr/>
        </p:nvGrpSpPr>
        <p:grpSpPr>
          <a:xfrm>
            <a:off x="1219114" y="3560654"/>
            <a:ext cx="1030978" cy="601966"/>
            <a:chOff x="1219114" y="3560654"/>
            <a:chExt cx="1030978" cy="601966"/>
          </a:xfrm>
        </p:grpSpPr>
        <p:grpSp>
          <p:nvGrpSpPr>
            <p:cNvPr id="267" name="Grupp 266">
              <a:extLst>
                <a:ext uri="{FF2B5EF4-FFF2-40B4-BE49-F238E27FC236}">
                  <a16:creationId xmlns:a16="http://schemas.microsoft.com/office/drawing/2014/main" id="{1BBD5826-F5AD-D14B-AB23-CC3C18825C49}"/>
                </a:ext>
              </a:extLst>
            </p:cNvPr>
            <p:cNvGrpSpPr/>
            <p:nvPr/>
          </p:nvGrpSpPr>
          <p:grpSpPr>
            <a:xfrm>
              <a:off x="1398943" y="3560654"/>
              <a:ext cx="851149" cy="601966"/>
              <a:chOff x="1448958" y="1122610"/>
              <a:chExt cx="851149" cy="601966"/>
            </a:xfrm>
          </p:grpSpPr>
          <p:sp>
            <p:nvSpPr>
              <p:cNvPr id="275" name="textruta 274">
                <a:extLst>
                  <a:ext uri="{FF2B5EF4-FFF2-40B4-BE49-F238E27FC236}">
                    <a16:creationId xmlns:a16="http://schemas.microsoft.com/office/drawing/2014/main" id="{AF9D28C3-77E6-8E4F-A370-119690CC755C}"/>
                  </a:ext>
                </a:extLst>
              </p:cNvPr>
              <p:cNvSpPr txBox="1"/>
              <p:nvPr/>
            </p:nvSpPr>
            <p:spPr>
              <a:xfrm>
                <a:off x="1448958" y="1245309"/>
                <a:ext cx="2423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∙</a:t>
                </a:r>
                <a:endParaRPr lang="sv-SE" dirty="0"/>
              </a:p>
            </p:txBody>
          </p:sp>
          <p:grpSp>
            <p:nvGrpSpPr>
              <p:cNvPr id="269" name="Grupp 268">
                <a:extLst>
                  <a:ext uri="{FF2B5EF4-FFF2-40B4-BE49-F238E27FC236}">
                    <a16:creationId xmlns:a16="http://schemas.microsoft.com/office/drawing/2014/main" id="{0FE611B8-6F78-D945-87D6-69567DA932B8}"/>
                  </a:ext>
                </a:extLst>
              </p:cNvPr>
              <p:cNvGrpSpPr/>
              <p:nvPr/>
            </p:nvGrpSpPr>
            <p:grpSpPr>
              <a:xfrm>
                <a:off x="1752910" y="1122610"/>
                <a:ext cx="305366" cy="601966"/>
                <a:chOff x="3887094" y="1889349"/>
                <a:chExt cx="305366" cy="601966"/>
              </a:xfrm>
            </p:grpSpPr>
            <p:sp>
              <p:nvSpPr>
                <p:cNvPr id="271" name="textruta 270">
                  <a:extLst>
                    <a:ext uri="{FF2B5EF4-FFF2-40B4-BE49-F238E27FC236}">
                      <a16:creationId xmlns:a16="http://schemas.microsoft.com/office/drawing/2014/main" id="{4200BEE2-EE8D-8F4C-BD58-B5B91E7CB794}"/>
                    </a:ext>
                  </a:extLst>
                </p:cNvPr>
                <p:cNvSpPr txBox="1"/>
                <p:nvPr/>
              </p:nvSpPr>
              <p:spPr>
                <a:xfrm>
                  <a:off x="3890774" y="1889349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+mn-lt"/>
                      <a:cs typeface="Bradley Hand Bold"/>
                    </a:rPr>
                    <a:t>3</a:t>
                  </a:r>
                </a:p>
              </p:txBody>
            </p:sp>
            <p:sp>
              <p:nvSpPr>
                <p:cNvPr id="272" name="textruta 271">
                  <a:extLst>
                    <a:ext uri="{FF2B5EF4-FFF2-40B4-BE49-F238E27FC236}">
                      <a16:creationId xmlns:a16="http://schemas.microsoft.com/office/drawing/2014/main" id="{D66EAD95-E3D7-8541-A2D1-F2B45B833CBC}"/>
                    </a:ext>
                  </a:extLst>
                </p:cNvPr>
                <p:cNvSpPr txBox="1"/>
                <p:nvPr/>
              </p:nvSpPr>
              <p:spPr>
                <a:xfrm>
                  <a:off x="3887094" y="2121983"/>
                  <a:ext cx="29200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+mn-lt"/>
                      <a:cs typeface="Bradley Hand Bold"/>
                    </a:rPr>
                    <a:t>8</a:t>
                  </a:r>
                </a:p>
              </p:txBody>
            </p:sp>
            <p:cxnSp>
              <p:nvCxnSpPr>
                <p:cNvPr id="273" name="Rak 272">
                  <a:extLst>
                    <a:ext uri="{FF2B5EF4-FFF2-40B4-BE49-F238E27FC236}">
                      <a16:creationId xmlns:a16="http://schemas.microsoft.com/office/drawing/2014/main" id="{0FB5E9EB-59E6-C140-8333-CE9CAAF619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950262" y="2202828"/>
                  <a:ext cx="161595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70" name="textruta 269">
                <a:extLst>
                  <a:ext uri="{FF2B5EF4-FFF2-40B4-BE49-F238E27FC236}">
                    <a16:creationId xmlns:a16="http://schemas.microsoft.com/office/drawing/2014/main" id="{F0571C00-53DA-EA46-845A-B7A2AD6872EC}"/>
                  </a:ext>
                </a:extLst>
              </p:cNvPr>
              <p:cNvSpPr txBox="1"/>
              <p:nvPr/>
            </p:nvSpPr>
            <p:spPr>
              <a:xfrm>
                <a:off x="1998447" y="125149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sp>
          <p:nvSpPr>
            <p:cNvPr id="279" name="textruta 23">
              <a:extLst>
                <a:ext uri="{FF2B5EF4-FFF2-40B4-BE49-F238E27FC236}">
                  <a16:creationId xmlns:a16="http://schemas.microsoft.com/office/drawing/2014/main" id="{2842BD97-B6AC-CF4F-94AB-4AA59900AE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19114" y="3689537"/>
              <a:ext cx="143020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  <p:sp>
          <p:nvSpPr>
            <p:cNvPr id="280" name="textruta 23">
              <a:extLst>
                <a:ext uri="{FF2B5EF4-FFF2-40B4-BE49-F238E27FC236}">
                  <a16:creationId xmlns:a16="http://schemas.microsoft.com/office/drawing/2014/main" id="{34B3A771-618A-CE41-8237-5DE1DDB17A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44839" y="3683353"/>
              <a:ext cx="143020" cy="3693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</p:grpSp>
      <p:grpSp>
        <p:nvGrpSpPr>
          <p:cNvPr id="282" name="Grupp 281">
            <a:extLst>
              <a:ext uri="{FF2B5EF4-FFF2-40B4-BE49-F238E27FC236}">
                <a16:creationId xmlns:a16="http://schemas.microsoft.com/office/drawing/2014/main" id="{EFDDE989-7F83-FC4A-B5F1-6DD25316E3FC}"/>
              </a:ext>
            </a:extLst>
          </p:cNvPr>
          <p:cNvGrpSpPr/>
          <p:nvPr/>
        </p:nvGrpSpPr>
        <p:grpSpPr>
          <a:xfrm>
            <a:off x="2182785" y="3589574"/>
            <a:ext cx="947213" cy="614023"/>
            <a:chOff x="2861668" y="2305086"/>
            <a:chExt cx="947213" cy="614023"/>
          </a:xfrm>
        </p:grpSpPr>
        <p:grpSp>
          <p:nvGrpSpPr>
            <p:cNvPr id="283" name="Grupp 282">
              <a:extLst>
                <a:ext uri="{FF2B5EF4-FFF2-40B4-BE49-F238E27FC236}">
                  <a16:creationId xmlns:a16="http://schemas.microsoft.com/office/drawing/2014/main" id="{A085E31A-E975-EE4E-9B58-B8F87C05223B}"/>
                </a:ext>
              </a:extLst>
            </p:cNvPr>
            <p:cNvGrpSpPr/>
            <p:nvPr/>
          </p:nvGrpSpPr>
          <p:grpSpPr>
            <a:xfrm>
              <a:off x="3072161" y="2310045"/>
              <a:ext cx="736720" cy="609064"/>
              <a:chOff x="1832784" y="1597960"/>
              <a:chExt cx="736720" cy="609064"/>
            </a:xfrm>
          </p:grpSpPr>
          <p:grpSp>
            <p:nvGrpSpPr>
              <p:cNvPr id="289" name="Grupp 288">
                <a:extLst>
                  <a:ext uri="{FF2B5EF4-FFF2-40B4-BE49-F238E27FC236}">
                    <a16:creationId xmlns:a16="http://schemas.microsoft.com/office/drawing/2014/main" id="{5D928D28-E897-804E-B1C4-30FEA5B3E4AC}"/>
                  </a:ext>
                </a:extLst>
              </p:cNvPr>
              <p:cNvGrpSpPr/>
              <p:nvPr/>
            </p:nvGrpSpPr>
            <p:grpSpPr>
              <a:xfrm>
                <a:off x="1832784" y="1597960"/>
                <a:ext cx="559273" cy="609064"/>
                <a:chOff x="1832784" y="1597960"/>
                <a:chExt cx="559273" cy="609064"/>
              </a:xfrm>
            </p:grpSpPr>
            <p:grpSp>
              <p:nvGrpSpPr>
                <p:cNvPr id="291" name="Grupp 290">
                  <a:extLst>
                    <a:ext uri="{FF2B5EF4-FFF2-40B4-BE49-F238E27FC236}">
                      <a16:creationId xmlns:a16="http://schemas.microsoft.com/office/drawing/2014/main" id="{0869DD0E-5971-254A-8C22-9540FE5ED5B8}"/>
                    </a:ext>
                  </a:extLst>
                </p:cNvPr>
                <p:cNvGrpSpPr/>
                <p:nvPr/>
              </p:nvGrpSpPr>
              <p:grpSpPr>
                <a:xfrm>
                  <a:off x="1973353" y="1597960"/>
                  <a:ext cx="418704" cy="609064"/>
                  <a:chOff x="3896501" y="1850249"/>
                  <a:chExt cx="418704" cy="609064"/>
                </a:xfrm>
              </p:grpSpPr>
              <p:sp>
                <p:nvSpPr>
                  <p:cNvPr id="297" name="textruta 296">
                    <a:extLst>
                      <a:ext uri="{FF2B5EF4-FFF2-40B4-BE49-F238E27FC236}">
                        <a16:creationId xmlns:a16="http://schemas.microsoft.com/office/drawing/2014/main" id="{17A5AD8E-20B1-BB4C-B95B-308692FEC92C}"/>
                      </a:ext>
                    </a:extLst>
                  </p:cNvPr>
                  <p:cNvSpPr txBox="1"/>
                  <p:nvPr/>
                </p:nvSpPr>
                <p:spPr>
                  <a:xfrm>
                    <a:off x="3896501" y="1850249"/>
                    <a:ext cx="41870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11</a:t>
                    </a:r>
                  </a:p>
                </p:txBody>
              </p:sp>
              <p:sp>
                <p:nvSpPr>
                  <p:cNvPr id="298" name="textruta 297">
                    <a:extLst>
                      <a:ext uri="{FF2B5EF4-FFF2-40B4-BE49-F238E27FC236}">
                        <a16:creationId xmlns:a16="http://schemas.microsoft.com/office/drawing/2014/main" id="{0A9A5CB9-2146-2146-B8D6-5B8FEFCE10BB}"/>
                      </a:ext>
                    </a:extLst>
                  </p:cNvPr>
                  <p:cNvSpPr txBox="1"/>
                  <p:nvPr/>
                </p:nvSpPr>
                <p:spPr>
                  <a:xfrm>
                    <a:off x="3950118" y="2089981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8</a:t>
                    </a:r>
                  </a:p>
                </p:txBody>
              </p:sp>
              <p:cxnSp>
                <p:nvCxnSpPr>
                  <p:cNvPr id="299" name="Rak 298">
                    <a:extLst>
                      <a:ext uri="{FF2B5EF4-FFF2-40B4-BE49-F238E27FC236}">
                        <a16:creationId xmlns:a16="http://schemas.microsoft.com/office/drawing/2014/main" id="{E5E8C840-49B9-8543-9D1B-855A555117E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87288" y="2158527"/>
                    <a:ext cx="237131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93" name="Rektangel 292">
                  <a:extLst>
                    <a:ext uri="{FF2B5EF4-FFF2-40B4-BE49-F238E27FC236}">
                      <a16:creationId xmlns:a16="http://schemas.microsoft.com/office/drawing/2014/main" id="{B7779F4F-881A-8B4B-8529-24ED5A24AAB5}"/>
                    </a:ext>
                  </a:extLst>
                </p:cNvPr>
                <p:cNvSpPr/>
                <p:nvPr/>
              </p:nvSpPr>
              <p:spPr>
                <a:xfrm>
                  <a:off x="1832784" y="1710887"/>
                  <a:ext cx="242374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dirty="0"/>
                    <a:t>∙</a:t>
                  </a:r>
                  <a:endParaRPr lang="sv-SE" dirty="0"/>
                </a:p>
              </p:txBody>
            </p:sp>
          </p:grpSp>
          <p:sp>
            <p:nvSpPr>
              <p:cNvPr id="290" name="Rektangel 289">
                <a:extLst>
                  <a:ext uri="{FF2B5EF4-FFF2-40B4-BE49-F238E27FC236}">
                    <a16:creationId xmlns:a16="http://schemas.microsoft.com/office/drawing/2014/main" id="{86770B70-1E27-8749-A3A9-4181A8525F56}"/>
                  </a:ext>
                </a:extLst>
              </p:cNvPr>
              <p:cNvSpPr/>
              <p:nvPr/>
            </p:nvSpPr>
            <p:spPr>
              <a:xfrm>
                <a:off x="2269422" y="1710887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dirty="0"/>
                  <a:t>=</a:t>
                </a:r>
                <a:endParaRPr lang="sv-SE" dirty="0"/>
              </a:p>
            </p:txBody>
          </p:sp>
        </p:grpSp>
        <p:grpSp>
          <p:nvGrpSpPr>
            <p:cNvPr id="285" name="Grupp 284">
              <a:extLst>
                <a:ext uri="{FF2B5EF4-FFF2-40B4-BE49-F238E27FC236}">
                  <a16:creationId xmlns:a16="http://schemas.microsoft.com/office/drawing/2014/main" id="{8FA46C81-83EE-2540-9E7C-EFF7635515F3}"/>
                </a:ext>
              </a:extLst>
            </p:cNvPr>
            <p:cNvGrpSpPr/>
            <p:nvPr/>
          </p:nvGrpSpPr>
          <p:grpSpPr>
            <a:xfrm>
              <a:off x="2861668" y="2305086"/>
              <a:ext cx="310664" cy="614023"/>
              <a:chOff x="4272559" y="1893993"/>
              <a:chExt cx="310664" cy="614023"/>
            </a:xfrm>
          </p:grpSpPr>
          <p:sp>
            <p:nvSpPr>
              <p:cNvPr id="286" name="textruta 285">
                <a:extLst>
                  <a:ext uri="{FF2B5EF4-FFF2-40B4-BE49-F238E27FC236}">
                    <a16:creationId xmlns:a16="http://schemas.microsoft.com/office/drawing/2014/main" id="{517FFE0F-A4AB-4B47-AB2E-0B6F3B681D04}"/>
                  </a:ext>
                </a:extLst>
              </p:cNvPr>
              <p:cNvSpPr txBox="1"/>
              <p:nvPr/>
            </p:nvSpPr>
            <p:spPr>
              <a:xfrm>
                <a:off x="4272559" y="189399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4</a:t>
                </a:r>
              </a:p>
            </p:txBody>
          </p:sp>
          <p:sp>
            <p:nvSpPr>
              <p:cNvPr id="287" name="textruta 286">
                <a:extLst>
                  <a:ext uri="{FF2B5EF4-FFF2-40B4-BE49-F238E27FC236}">
                    <a16:creationId xmlns:a16="http://schemas.microsoft.com/office/drawing/2014/main" id="{FBF7B03E-29A7-C24C-A546-8481B572A142}"/>
                  </a:ext>
                </a:extLst>
              </p:cNvPr>
              <p:cNvSpPr txBox="1"/>
              <p:nvPr/>
            </p:nvSpPr>
            <p:spPr>
              <a:xfrm>
                <a:off x="4281537" y="213868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</a:t>
                </a:r>
              </a:p>
            </p:txBody>
          </p:sp>
          <p:cxnSp>
            <p:nvCxnSpPr>
              <p:cNvPr id="288" name="Rak 287">
                <a:extLst>
                  <a:ext uri="{FF2B5EF4-FFF2-40B4-BE49-F238E27FC236}">
                    <a16:creationId xmlns:a16="http://schemas.microsoft.com/office/drawing/2014/main" id="{685D944A-DB3A-EC41-9E94-82E6DDCAFB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370863" y="2203503"/>
                <a:ext cx="12287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1" name="textruta 300">
            <a:extLst>
              <a:ext uri="{FF2B5EF4-FFF2-40B4-BE49-F238E27FC236}">
                <a16:creationId xmlns:a16="http://schemas.microsoft.com/office/drawing/2014/main" id="{A75E4B13-110D-BF4D-A493-D0E44B05A537}"/>
              </a:ext>
            </a:extLst>
          </p:cNvPr>
          <p:cNvSpPr txBox="1"/>
          <p:nvPr/>
        </p:nvSpPr>
        <p:spPr>
          <a:xfrm>
            <a:off x="214852" y="4347089"/>
            <a:ext cx="3093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+mn-lt"/>
              </a:rPr>
              <a:t>Du kan också förkorta direkt:</a:t>
            </a:r>
          </a:p>
        </p:txBody>
      </p:sp>
      <p:grpSp>
        <p:nvGrpSpPr>
          <p:cNvPr id="302" name="Grupp 301">
            <a:extLst>
              <a:ext uri="{FF2B5EF4-FFF2-40B4-BE49-F238E27FC236}">
                <a16:creationId xmlns:a16="http://schemas.microsoft.com/office/drawing/2014/main" id="{58153DD1-F1B6-B744-8D46-DD6413F4CAB0}"/>
              </a:ext>
            </a:extLst>
          </p:cNvPr>
          <p:cNvGrpSpPr/>
          <p:nvPr/>
        </p:nvGrpSpPr>
        <p:grpSpPr>
          <a:xfrm>
            <a:off x="3121103" y="4230324"/>
            <a:ext cx="901418" cy="603983"/>
            <a:chOff x="3233873" y="3628466"/>
            <a:chExt cx="901418" cy="603983"/>
          </a:xfrm>
        </p:grpSpPr>
        <p:grpSp>
          <p:nvGrpSpPr>
            <p:cNvPr id="303" name="Grupp 302">
              <a:extLst>
                <a:ext uri="{FF2B5EF4-FFF2-40B4-BE49-F238E27FC236}">
                  <a16:creationId xmlns:a16="http://schemas.microsoft.com/office/drawing/2014/main" id="{EEAA88F4-1BD9-B742-8F83-2E4696725706}"/>
                </a:ext>
              </a:extLst>
            </p:cNvPr>
            <p:cNvGrpSpPr/>
            <p:nvPr/>
          </p:nvGrpSpPr>
          <p:grpSpPr>
            <a:xfrm>
              <a:off x="3233873" y="3628466"/>
              <a:ext cx="729198" cy="603983"/>
              <a:chOff x="3793051" y="1885799"/>
              <a:chExt cx="729198" cy="603983"/>
            </a:xfrm>
          </p:grpSpPr>
          <p:sp>
            <p:nvSpPr>
              <p:cNvPr id="305" name="textruta 304">
                <a:extLst>
                  <a:ext uri="{FF2B5EF4-FFF2-40B4-BE49-F238E27FC236}">
                    <a16:creationId xmlns:a16="http://schemas.microsoft.com/office/drawing/2014/main" id="{B6DC15D1-AC0F-F349-B915-85848CE0DBC1}"/>
                  </a:ext>
                </a:extLst>
              </p:cNvPr>
              <p:cNvSpPr txBox="1"/>
              <p:nvPr/>
            </p:nvSpPr>
            <p:spPr>
              <a:xfrm>
                <a:off x="3823019" y="1885799"/>
                <a:ext cx="69923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</a:rPr>
                  <a:t>4 </a:t>
                </a:r>
                <a:r>
                  <a:rPr lang="is-IS" dirty="0">
                    <a:latin typeface="+mn-lt"/>
                  </a:rPr>
                  <a:t>∙ 11</a:t>
                </a:r>
                <a:endParaRPr lang="sv-SE" dirty="0">
                  <a:latin typeface="+mn-lt"/>
                </a:endParaRPr>
              </a:p>
            </p:txBody>
          </p:sp>
          <p:sp>
            <p:nvSpPr>
              <p:cNvPr id="306" name="textruta 305">
                <a:extLst>
                  <a:ext uri="{FF2B5EF4-FFF2-40B4-BE49-F238E27FC236}">
                    <a16:creationId xmlns:a16="http://schemas.microsoft.com/office/drawing/2014/main" id="{6CA899C0-6798-A34D-A151-262520811AF0}"/>
                  </a:ext>
                </a:extLst>
              </p:cNvPr>
              <p:cNvSpPr txBox="1"/>
              <p:nvPr/>
            </p:nvSpPr>
            <p:spPr>
              <a:xfrm>
                <a:off x="3793051" y="2120450"/>
                <a:ext cx="6880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</a:rPr>
                  <a:t> 1</a:t>
                </a:r>
                <a:r>
                  <a:rPr lang="is-IS" dirty="0">
                    <a:latin typeface="+mn-lt"/>
                  </a:rPr>
                  <a:t> ∙  </a:t>
                </a:r>
                <a:r>
                  <a:rPr lang="sv-SE" dirty="0">
                    <a:latin typeface="+mn-lt"/>
                  </a:rPr>
                  <a:t>8</a:t>
                </a:r>
              </a:p>
            </p:txBody>
          </p:sp>
          <p:cxnSp>
            <p:nvCxnSpPr>
              <p:cNvPr id="307" name="Rak 306">
                <a:extLst>
                  <a:ext uri="{FF2B5EF4-FFF2-40B4-BE49-F238E27FC236}">
                    <a16:creationId xmlns:a16="http://schemas.microsoft.com/office/drawing/2014/main" id="{80836888-ED7D-C14A-BF0C-4002DF2692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4" name="textruta 303">
              <a:extLst>
                <a:ext uri="{FF2B5EF4-FFF2-40B4-BE49-F238E27FC236}">
                  <a16:creationId xmlns:a16="http://schemas.microsoft.com/office/drawing/2014/main" id="{DDE5B3F4-AA7B-1242-A78E-8B88AFF2D9EF}"/>
                </a:ext>
              </a:extLst>
            </p:cNvPr>
            <p:cNvSpPr txBox="1"/>
            <p:nvPr/>
          </p:nvSpPr>
          <p:spPr>
            <a:xfrm>
              <a:off x="3835660" y="3731742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</a:rPr>
                <a:t>=</a:t>
              </a:r>
            </a:p>
          </p:txBody>
        </p:sp>
      </p:grpSp>
      <p:sp>
        <p:nvSpPr>
          <p:cNvPr id="312" name="textruta 311">
            <a:extLst>
              <a:ext uri="{FF2B5EF4-FFF2-40B4-BE49-F238E27FC236}">
                <a16:creationId xmlns:a16="http://schemas.microsoft.com/office/drawing/2014/main" id="{628BCC55-30F5-EC44-BE3D-F340C6B0757B}"/>
              </a:ext>
            </a:extLst>
          </p:cNvPr>
          <p:cNvSpPr txBox="1"/>
          <p:nvPr/>
        </p:nvSpPr>
        <p:spPr>
          <a:xfrm>
            <a:off x="3170906" y="4241666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3" name="textruta 312">
            <a:extLst>
              <a:ext uri="{FF2B5EF4-FFF2-40B4-BE49-F238E27FC236}">
                <a16:creationId xmlns:a16="http://schemas.microsoft.com/office/drawing/2014/main" id="{53DBAEAB-FF4E-F446-9F63-3F016D50C488}"/>
              </a:ext>
            </a:extLst>
          </p:cNvPr>
          <p:cNvSpPr txBox="1"/>
          <p:nvPr/>
        </p:nvSpPr>
        <p:spPr>
          <a:xfrm>
            <a:off x="3519867" y="4453750"/>
            <a:ext cx="3287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rgbClr val="C00000"/>
                </a:solidFill>
                <a:latin typeface="+mn-lt"/>
              </a:rPr>
              <a:t>/</a:t>
            </a:r>
            <a:endParaRPr lang="sv-SE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14" name="textruta 313">
            <a:extLst>
              <a:ext uri="{FF2B5EF4-FFF2-40B4-BE49-F238E27FC236}">
                <a16:creationId xmlns:a16="http://schemas.microsoft.com/office/drawing/2014/main" id="{22DFA500-8956-9441-B56E-F41C731DDC64}"/>
              </a:ext>
            </a:extLst>
          </p:cNvPr>
          <p:cNvSpPr txBox="1"/>
          <p:nvPr/>
        </p:nvSpPr>
        <p:spPr>
          <a:xfrm>
            <a:off x="3540177" y="465004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2</a:t>
            </a:r>
          </a:p>
        </p:txBody>
      </p:sp>
      <p:sp>
        <p:nvSpPr>
          <p:cNvPr id="315" name="textruta 314">
            <a:extLst>
              <a:ext uri="{FF2B5EF4-FFF2-40B4-BE49-F238E27FC236}">
                <a16:creationId xmlns:a16="http://schemas.microsoft.com/office/drawing/2014/main" id="{BC2136AA-9C15-034D-99C7-F7A8E9068758}"/>
              </a:ext>
            </a:extLst>
          </p:cNvPr>
          <p:cNvSpPr txBox="1"/>
          <p:nvPr/>
        </p:nvSpPr>
        <p:spPr>
          <a:xfrm>
            <a:off x="3224918" y="4122831"/>
            <a:ext cx="263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200" dirty="0">
                <a:solidFill>
                  <a:srgbClr val="C00000"/>
                </a:solidFill>
                <a:latin typeface="+mn-lt"/>
              </a:rPr>
              <a:t>1</a:t>
            </a:r>
          </a:p>
        </p:txBody>
      </p:sp>
      <p:grpSp>
        <p:nvGrpSpPr>
          <p:cNvPr id="341" name="Grupp 340">
            <a:extLst>
              <a:ext uri="{FF2B5EF4-FFF2-40B4-BE49-F238E27FC236}">
                <a16:creationId xmlns:a16="http://schemas.microsoft.com/office/drawing/2014/main" id="{E289C255-E9BF-624B-ACD0-C84C81A1D41A}"/>
              </a:ext>
            </a:extLst>
          </p:cNvPr>
          <p:cNvGrpSpPr/>
          <p:nvPr/>
        </p:nvGrpSpPr>
        <p:grpSpPr>
          <a:xfrm>
            <a:off x="3167174" y="3594307"/>
            <a:ext cx="802168" cy="609290"/>
            <a:chOff x="3167174" y="3594307"/>
            <a:chExt cx="802168" cy="609290"/>
          </a:xfrm>
        </p:grpSpPr>
        <p:grpSp>
          <p:nvGrpSpPr>
            <p:cNvPr id="316" name="Grupp 315">
              <a:extLst>
                <a:ext uri="{FF2B5EF4-FFF2-40B4-BE49-F238E27FC236}">
                  <a16:creationId xmlns:a16="http://schemas.microsoft.com/office/drawing/2014/main" id="{3318F59F-B63A-1247-93C8-DB0993875FDA}"/>
                </a:ext>
              </a:extLst>
            </p:cNvPr>
            <p:cNvGrpSpPr/>
            <p:nvPr/>
          </p:nvGrpSpPr>
          <p:grpSpPr>
            <a:xfrm>
              <a:off x="3167174" y="3594307"/>
              <a:ext cx="802168" cy="609290"/>
              <a:chOff x="2880847" y="2309819"/>
              <a:chExt cx="802168" cy="609290"/>
            </a:xfrm>
          </p:grpSpPr>
          <p:grpSp>
            <p:nvGrpSpPr>
              <p:cNvPr id="317" name="Grupp 316">
                <a:extLst>
                  <a:ext uri="{FF2B5EF4-FFF2-40B4-BE49-F238E27FC236}">
                    <a16:creationId xmlns:a16="http://schemas.microsoft.com/office/drawing/2014/main" id="{9D5F24CB-E0C2-6541-AB77-93CDD8448A2C}"/>
                  </a:ext>
                </a:extLst>
              </p:cNvPr>
              <p:cNvGrpSpPr/>
              <p:nvPr/>
            </p:nvGrpSpPr>
            <p:grpSpPr>
              <a:xfrm>
                <a:off x="2972970" y="2309819"/>
                <a:ext cx="710045" cy="609290"/>
                <a:chOff x="1733593" y="1597734"/>
                <a:chExt cx="710045" cy="609290"/>
              </a:xfrm>
            </p:grpSpPr>
            <p:grpSp>
              <p:nvGrpSpPr>
                <p:cNvPr id="322" name="Grupp 321">
                  <a:extLst>
                    <a:ext uri="{FF2B5EF4-FFF2-40B4-BE49-F238E27FC236}">
                      <a16:creationId xmlns:a16="http://schemas.microsoft.com/office/drawing/2014/main" id="{7C860B5D-6062-7248-82AA-14695E26EC08}"/>
                    </a:ext>
                  </a:extLst>
                </p:cNvPr>
                <p:cNvGrpSpPr/>
                <p:nvPr/>
              </p:nvGrpSpPr>
              <p:grpSpPr>
                <a:xfrm>
                  <a:off x="1733593" y="1597734"/>
                  <a:ext cx="568083" cy="609290"/>
                  <a:chOff x="1733593" y="1597734"/>
                  <a:chExt cx="568083" cy="609290"/>
                </a:xfrm>
              </p:grpSpPr>
              <p:grpSp>
                <p:nvGrpSpPr>
                  <p:cNvPr id="324" name="Grupp 323">
                    <a:extLst>
                      <a:ext uri="{FF2B5EF4-FFF2-40B4-BE49-F238E27FC236}">
                        <a16:creationId xmlns:a16="http://schemas.microsoft.com/office/drawing/2014/main" id="{09B6107A-8875-B740-86C3-2D5ED6E7F8E2}"/>
                      </a:ext>
                    </a:extLst>
                  </p:cNvPr>
                  <p:cNvGrpSpPr/>
                  <p:nvPr/>
                </p:nvGrpSpPr>
                <p:grpSpPr>
                  <a:xfrm>
                    <a:off x="1733593" y="1597734"/>
                    <a:ext cx="568083" cy="609290"/>
                    <a:chOff x="3656741" y="1850023"/>
                    <a:chExt cx="568083" cy="609290"/>
                  </a:xfrm>
                </p:grpSpPr>
                <p:sp>
                  <p:nvSpPr>
                    <p:cNvPr id="326" name="textruta 325">
                      <a:extLst>
                        <a:ext uri="{FF2B5EF4-FFF2-40B4-BE49-F238E27FC236}">
                          <a16:creationId xmlns:a16="http://schemas.microsoft.com/office/drawing/2014/main" id="{0049F8DA-38EF-E642-A6FA-285B8105614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81176" y="1850023"/>
                      <a:ext cx="443648" cy="373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sv-SE" dirty="0"/>
                        <a:t>11</a:t>
                      </a:r>
                    </a:p>
                  </p:txBody>
                </p:sp>
                <p:sp>
                  <p:nvSpPr>
                    <p:cNvPr id="327" name="textruta 326">
                      <a:extLst>
                        <a:ext uri="{FF2B5EF4-FFF2-40B4-BE49-F238E27FC236}">
                          <a16:creationId xmlns:a16="http://schemas.microsoft.com/office/drawing/2014/main" id="{8BF2E0AF-AFBC-8F4E-8E08-8AA7AA1DD7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825182" y="2089981"/>
                      <a:ext cx="301686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sv-SE" dirty="0"/>
                        <a:t>8</a:t>
                      </a:r>
                    </a:p>
                  </p:txBody>
                </p:sp>
                <p:cxnSp>
                  <p:nvCxnSpPr>
                    <p:cNvPr id="328" name="Rak 327">
                      <a:extLst>
                        <a:ext uri="{FF2B5EF4-FFF2-40B4-BE49-F238E27FC236}">
                          <a16:creationId xmlns:a16="http://schemas.microsoft.com/office/drawing/2014/main" id="{6B092321-1EE5-2D4E-84C6-E5C5085C26E5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3656741" y="2154800"/>
                      <a:ext cx="439656" cy="0"/>
                    </a:xfrm>
                    <a:prstGeom prst="line">
                      <a:avLst/>
                    </a:prstGeom>
                    <a:ln w="9525" cmpd="sng">
                      <a:solidFill>
                        <a:schemeClr val="tx1"/>
                      </a:solidFill>
                    </a:ln>
                    <a:effectLst/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25" name="Rektangel 324">
                    <a:extLst>
                      <a:ext uri="{FF2B5EF4-FFF2-40B4-BE49-F238E27FC236}">
                        <a16:creationId xmlns:a16="http://schemas.microsoft.com/office/drawing/2014/main" id="{9F054E7B-49C5-6A49-8856-1E9B4F0E1807}"/>
                      </a:ext>
                    </a:extLst>
                  </p:cNvPr>
                  <p:cNvSpPr/>
                  <p:nvPr/>
                </p:nvSpPr>
                <p:spPr>
                  <a:xfrm>
                    <a:off x="1779648" y="1619456"/>
                    <a:ext cx="242374" cy="3693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de-DE" dirty="0"/>
                      <a:t>∙</a:t>
                    </a:r>
                    <a:endParaRPr lang="sv-SE" dirty="0"/>
                  </a:p>
                </p:txBody>
              </p:sp>
            </p:grpSp>
            <p:sp>
              <p:nvSpPr>
                <p:cNvPr id="323" name="Rektangel 322">
                  <a:extLst>
                    <a:ext uri="{FF2B5EF4-FFF2-40B4-BE49-F238E27FC236}">
                      <a16:creationId xmlns:a16="http://schemas.microsoft.com/office/drawing/2014/main" id="{A29D2C1F-F7CC-E048-B572-D04AD59FFD7B}"/>
                    </a:ext>
                  </a:extLst>
                </p:cNvPr>
                <p:cNvSpPr/>
                <p:nvPr/>
              </p:nvSpPr>
              <p:spPr>
                <a:xfrm>
                  <a:off x="2143556" y="1710887"/>
                  <a:ext cx="30008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r>
                    <a:rPr lang="de-DE" dirty="0"/>
                    <a:t>=</a:t>
                  </a:r>
                  <a:endParaRPr lang="sv-SE" dirty="0"/>
                </a:p>
              </p:txBody>
            </p:sp>
          </p:grpSp>
          <p:grpSp>
            <p:nvGrpSpPr>
              <p:cNvPr id="318" name="Grupp 317">
                <a:extLst>
                  <a:ext uri="{FF2B5EF4-FFF2-40B4-BE49-F238E27FC236}">
                    <a16:creationId xmlns:a16="http://schemas.microsoft.com/office/drawing/2014/main" id="{35CC348F-E1C8-6648-BCFF-73A551D3A5ED}"/>
                  </a:ext>
                </a:extLst>
              </p:cNvPr>
              <p:cNvGrpSpPr/>
              <p:nvPr/>
            </p:nvGrpSpPr>
            <p:grpSpPr>
              <a:xfrm>
                <a:off x="2880847" y="2314967"/>
                <a:ext cx="323688" cy="604142"/>
                <a:chOff x="4291738" y="1903874"/>
                <a:chExt cx="323688" cy="604142"/>
              </a:xfrm>
            </p:grpSpPr>
            <p:sp>
              <p:nvSpPr>
                <p:cNvPr id="319" name="textruta 318">
                  <a:extLst>
                    <a:ext uri="{FF2B5EF4-FFF2-40B4-BE49-F238E27FC236}">
                      <a16:creationId xmlns:a16="http://schemas.microsoft.com/office/drawing/2014/main" id="{1796198D-BE08-4043-A5B7-0E070CED2014}"/>
                    </a:ext>
                  </a:extLst>
                </p:cNvPr>
                <p:cNvSpPr txBox="1"/>
                <p:nvPr/>
              </p:nvSpPr>
              <p:spPr>
                <a:xfrm>
                  <a:off x="4291738" y="1903874"/>
                  <a:ext cx="319659" cy="373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sv-SE" dirty="0">
                      <a:latin typeface="+mn-lt"/>
                      <a:cs typeface="Bradley Hand Bold"/>
                    </a:rPr>
                    <a:t>4</a:t>
                  </a:r>
                </a:p>
              </p:txBody>
            </p:sp>
            <p:sp>
              <p:nvSpPr>
                <p:cNvPr id="320" name="textruta 319">
                  <a:extLst>
                    <a:ext uri="{FF2B5EF4-FFF2-40B4-BE49-F238E27FC236}">
                      <a16:creationId xmlns:a16="http://schemas.microsoft.com/office/drawing/2014/main" id="{2C772146-4D5A-A74D-B92F-7220F2AB19F3}"/>
                    </a:ext>
                  </a:extLst>
                </p:cNvPr>
                <p:cNvSpPr txBox="1"/>
                <p:nvPr/>
              </p:nvSpPr>
              <p:spPr>
                <a:xfrm>
                  <a:off x="4313740" y="213868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>
                      <a:latin typeface="+mn-lt"/>
                      <a:cs typeface="Bradley Hand Bold"/>
                    </a:rPr>
                    <a:t>1</a:t>
                  </a:r>
                </a:p>
              </p:txBody>
            </p:sp>
          </p:grpSp>
        </p:grpSp>
        <p:sp>
          <p:nvSpPr>
            <p:cNvPr id="329" name="Rektangel 328">
              <a:extLst>
                <a:ext uri="{FF2B5EF4-FFF2-40B4-BE49-F238E27FC236}">
                  <a16:creationId xmlns:a16="http://schemas.microsoft.com/office/drawing/2014/main" id="{4ACAD8E4-7A1D-1E4D-88E7-5F5F24E2093B}"/>
                </a:ext>
              </a:extLst>
            </p:cNvPr>
            <p:cNvSpPr/>
            <p:nvPr/>
          </p:nvSpPr>
          <p:spPr>
            <a:xfrm>
              <a:off x="3314190" y="3815368"/>
              <a:ext cx="24237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dirty="0"/>
                <a:t>∙</a:t>
              </a:r>
              <a:endParaRPr lang="sv-SE" dirty="0"/>
            </a:p>
          </p:txBody>
        </p:sp>
      </p:grpSp>
      <p:grpSp>
        <p:nvGrpSpPr>
          <p:cNvPr id="335" name="Grupp 334">
            <a:extLst>
              <a:ext uri="{FF2B5EF4-FFF2-40B4-BE49-F238E27FC236}">
                <a16:creationId xmlns:a16="http://schemas.microsoft.com/office/drawing/2014/main" id="{15CB7A0F-B9DA-5C44-9C74-8CF745BC00B6}"/>
              </a:ext>
            </a:extLst>
          </p:cNvPr>
          <p:cNvGrpSpPr/>
          <p:nvPr/>
        </p:nvGrpSpPr>
        <p:grpSpPr>
          <a:xfrm>
            <a:off x="3913622" y="3578107"/>
            <a:ext cx="638777" cy="643522"/>
            <a:chOff x="4607134" y="1125253"/>
            <a:chExt cx="638777" cy="643522"/>
          </a:xfrm>
        </p:grpSpPr>
        <p:grpSp>
          <p:nvGrpSpPr>
            <p:cNvPr id="336" name="Grupp 335">
              <a:extLst>
                <a:ext uri="{FF2B5EF4-FFF2-40B4-BE49-F238E27FC236}">
                  <a16:creationId xmlns:a16="http://schemas.microsoft.com/office/drawing/2014/main" id="{E9A11F0B-7250-5B47-99EA-C93D48390984}"/>
                </a:ext>
              </a:extLst>
            </p:cNvPr>
            <p:cNvGrpSpPr/>
            <p:nvPr/>
          </p:nvGrpSpPr>
          <p:grpSpPr>
            <a:xfrm>
              <a:off x="4607134" y="1125253"/>
              <a:ext cx="418704" cy="643522"/>
              <a:chOff x="3864890" y="1886739"/>
              <a:chExt cx="418704" cy="643522"/>
            </a:xfrm>
          </p:grpSpPr>
          <p:sp>
            <p:nvSpPr>
              <p:cNvPr id="338" name="textruta 337">
                <a:extLst>
                  <a:ext uri="{FF2B5EF4-FFF2-40B4-BE49-F238E27FC236}">
                    <a16:creationId xmlns:a16="http://schemas.microsoft.com/office/drawing/2014/main" id="{07DCB923-DF15-884A-805F-61ED5C062D50}"/>
                  </a:ext>
                </a:extLst>
              </p:cNvPr>
              <p:cNvSpPr txBox="1"/>
              <p:nvPr/>
            </p:nvSpPr>
            <p:spPr>
              <a:xfrm>
                <a:off x="3864890" y="188673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44</a:t>
                </a:r>
              </a:p>
            </p:txBody>
          </p:sp>
          <p:sp>
            <p:nvSpPr>
              <p:cNvPr id="339" name="textruta 338">
                <a:extLst>
                  <a:ext uri="{FF2B5EF4-FFF2-40B4-BE49-F238E27FC236}">
                    <a16:creationId xmlns:a16="http://schemas.microsoft.com/office/drawing/2014/main" id="{F4CF9FDD-C55E-904D-B909-31BE1D4A6A39}"/>
                  </a:ext>
                </a:extLst>
              </p:cNvPr>
              <p:cNvSpPr txBox="1"/>
              <p:nvPr/>
            </p:nvSpPr>
            <p:spPr>
              <a:xfrm>
                <a:off x="3910260" y="216092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8</a:t>
                </a:r>
              </a:p>
            </p:txBody>
          </p:sp>
          <p:cxnSp>
            <p:nvCxnSpPr>
              <p:cNvPr id="340" name="Rak 339">
                <a:extLst>
                  <a:ext uri="{FF2B5EF4-FFF2-40B4-BE49-F238E27FC236}">
                    <a16:creationId xmlns:a16="http://schemas.microsoft.com/office/drawing/2014/main" id="{C23C95F5-A127-724F-B130-9F2620BDF765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7" name="textruta 336">
              <a:extLst>
                <a:ext uri="{FF2B5EF4-FFF2-40B4-BE49-F238E27FC236}">
                  <a16:creationId xmlns:a16="http://schemas.microsoft.com/office/drawing/2014/main" id="{532F652C-F236-4144-82C3-802D4C2215EB}"/>
                </a:ext>
              </a:extLst>
            </p:cNvPr>
            <p:cNvSpPr txBox="1"/>
            <p:nvPr/>
          </p:nvSpPr>
          <p:spPr>
            <a:xfrm>
              <a:off x="4944251" y="125149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48" name="Grupp 347">
            <a:extLst>
              <a:ext uri="{FF2B5EF4-FFF2-40B4-BE49-F238E27FC236}">
                <a16:creationId xmlns:a16="http://schemas.microsoft.com/office/drawing/2014/main" id="{A6801D16-75BF-6943-8738-F6FF7286162E}"/>
              </a:ext>
            </a:extLst>
          </p:cNvPr>
          <p:cNvGrpSpPr/>
          <p:nvPr/>
        </p:nvGrpSpPr>
        <p:grpSpPr>
          <a:xfrm>
            <a:off x="5289371" y="3580549"/>
            <a:ext cx="638777" cy="641080"/>
            <a:chOff x="4607134" y="1125253"/>
            <a:chExt cx="638777" cy="641080"/>
          </a:xfrm>
        </p:grpSpPr>
        <p:grpSp>
          <p:nvGrpSpPr>
            <p:cNvPr id="349" name="Grupp 348">
              <a:extLst>
                <a:ext uri="{FF2B5EF4-FFF2-40B4-BE49-F238E27FC236}">
                  <a16:creationId xmlns:a16="http://schemas.microsoft.com/office/drawing/2014/main" id="{2EADC42F-EE40-CC46-AD60-F9FBF1455C81}"/>
                </a:ext>
              </a:extLst>
            </p:cNvPr>
            <p:cNvGrpSpPr/>
            <p:nvPr/>
          </p:nvGrpSpPr>
          <p:grpSpPr>
            <a:xfrm>
              <a:off x="4607134" y="1125253"/>
              <a:ext cx="418704" cy="641080"/>
              <a:chOff x="3864890" y="1886739"/>
              <a:chExt cx="418704" cy="641080"/>
            </a:xfrm>
          </p:grpSpPr>
          <p:sp>
            <p:nvSpPr>
              <p:cNvPr id="351" name="textruta 350">
                <a:extLst>
                  <a:ext uri="{FF2B5EF4-FFF2-40B4-BE49-F238E27FC236}">
                    <a16:creationId xmlns:a16="http://schemas.microsoft.com/office/drawing/2014/main" id="{6E72A959-CAC6-6D40-B664-B93046BB669A}"/>
                  </a:ext>
                </a:extLst>
              </p:cNvPr>
              <p:cNvSpPr txBox="1"/>
              <p:nvPr/>
            </p:nvSpPr>
            <p:spPr>
              <a:xfrm>
                <a:off x="3864890" y="188673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11</a:t>
                </a:r>
              </a:p>
            </p:txBody>
          </p:sp>
          <p:sp>
            <p:nvSpPr>
              <p:cNvPr id="352" name="textruta 351">
                <a:extLst>
                  <a:ext uri="{FF2B5EF4-FFF2-40B4-BE49-F238E27FC236}">
                    <a16:creationId xmlns:a16="http://schemas.microsoft.com/office/drawing/2014/main" id="{84E299B4-7FA0-3A42-BFAF-6FA1E7A7B2F0}"/>
                  </a:ext>
                </a:extLst>
              </p:cNvPr>
              <p:cNvSpPr txBox="1"/>
              <p:nvPr/>
            </p:nvSpPr>
            <p:spPr>
              <a:xfrm>
                <a:off x="3899839" y="215848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2</a:t>
                </a:r>
              </a:p>
            </p:txBody>
          </p:sp>
          <p:cxnSp>
            <p:nvCxnSpPr>
              <p:cNvPr id="353" name="Rak 352">
                <a:extLst>
                  <a:ext uri="{FF2B5EF4-FFF2-40B4-BE49-F238E27FC236}">
                    <a16:creationId xmlns:a16="http://schemas.microsoft.com/office/drawing/2014/main" id="{9780FCD2-0BAB-6842-9768-592BCA65E429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0" name="textruta 349">
              <a:extLst>
                <a:ext uri="{FF2B5EF4-FFF2-40B4-BE49-F238E27FC236}">
                  <a16:creationId xmlns:a16="http://schemas.microsoft.com/office/drawing/2014/main" id="{85B387B3-55CD-C145-996E-5FAC7A9E0F14}"/>
                </a:ext>
              </a:extLst>
            </p:cNvPr>
            <p:cNvSpPr txBox="1"/>
            <p:nvPr/>
          </p:nvSpPr>
          <p:spPr>
            <a:xfrm>
              <a:off x="4944251" y="125149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54" name="Grupp 353">
            <a:extLst>
              <a:ext uri="{FF2B5EF4-FFF2-40B4-BE49-F238E27FC236}">
                <a16:creationId xmlns:a16="http://schemas.microsoft.com/office/drawing/2014/main" id="{1B33DF19-6E08-3D46-B1EA-EAAF9A996CEE}"/>
              </a:ext>
            </a:extLst>
          </p:cNvPr>
          <p:cNvGrpSpPr>
            <a:grpSpLocks/>
          </p:cNvGrpSpPr>
          <p:nvPr/>
        </p:nvGrpSpPr>
        <p:grpSpPr bwMode="auto">
          <a:xfrm>
            <a:off x="5857791" y="3594253"/>
            <a:ext cx="461535" cy="604265"/>
            <a:chOff x="1821999" y="4456044"/>
            <a:chExt cx="461065" cy="604436"/>
          </a:xfrm>
        </p:grpSpPr>
        <p:sp>
          <p:nvSpPr>
            <p:cNvPr id="355" name="textruta 16">
              <a:extLst>
                <a:ext uri="{FF2B5EF4-FFF2-40B4-BE49-F238E27FC236}">
                  <a16:creationId xmlns:a16="http://schemas.microsoft.com/office/drawing/2014/main" id="{4480A35D-BD0E-0C41-B91C-0117EBF796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204" y="4456044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356" name="textruta 17">
              <a:extLst>
                <a:ext uri="{FF2B5EF4-FFF2-40B4-BE49-F238E27FC236}">
                  <a16:creationId xmlns:a16="http://schemas.microsoft.com/office/drawing/2014/main" id="{EF9B0C67-7D8C-7246-A7D6-0F2521C13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685" y="4691044"/>
              <a:ext cx="301379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cxnSp>
          <p:nvCxnSpPr>
            <p:cNvPr id="357" name="Rak 356">
              <a:extLst>
                <a:ext uri="{FF2B5EF4-FFF2-40B4-BE49-F238E27FC236}">
                  <a16:creationId xmlns:a16="http://schemas.microsoft.com/office/drawing/2014/main" id="{A40C1C2C-020D-8546-8025-FAA5375CD7D7}"/>
                </a:ext>
              </a:extLst>
            </p:cNvPr>
            <p:cNvCxnSpPr>
              <a:cxnSpLocks/>
            </p:cNvCxnSpPr>
            <p:nvPr/>
          </p:nvCxnSpPr>
          <p:spPr>
            <a:xfrm>
              <a:off x="2023512" y="4756099"/>
              <a:ext cx="217727" cy="176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58" name="textruta 23">
              <a:extLst>
                <a:ext uri="{FF2B5EF4-FFF2-40B4-BE49-F238E27FC236}">
                  <a16:creationId xmlns:a16="http://schemas.microsoft.com/office/drawing/2014/main" id="{F8E12C07-54E5-4340-A75A-4A358CEF989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1999" y="4566094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5</a:t>
              </a:r>
            </a:p>
          </p:txBody>
        </p:sp>
      </p:grpSp>
      <p:grpSp>
        <p:nvGrpSpPr>
          <p:cNvPr id="370" name="Grupp 369">
            <a:extLst>
              <a:ext uri="{FF2B5EF4-FFF2-40B4-BE49-F238E27FC236}">
                <a16:creationId xmlns:a16="http://schemas.microsoft.com/office/drawing/2014/main" id="{B30A5B7F-45FE-B048-8856-E920BFC4F4DB}"/>
              </a:ext>
            </a:extLst>
          </p:cNvPr>
          <p:cNvGrpSpPr/>
          <p:nvPr/>
        </p:nvGrpSpPr>
        <p:grpSpPr>
          <a:xfrm>
            <a:off x="3956133" y="4206600"/>
            <a:ext cx="638777" cy="641080"/>
            <a:chOff x="4607134" y="1125253"/>
            <a:chExt cx="638777" cy="641080"/>
          </a:xfrm>
        </p:grpSpPr>
        <p:grpSp>
          <p:nvGrpSpPr>
            <p:cNvPr id="371" name="Grupp 370">
              <a:extLst>
                <a:ext uri="{FF2B5EF4-FFF2-40B4-BE49-F238E27FC236}">
                  <a16:creationId xmlns:a16="http://schemas.microsoft.com/office/drawing/2014/main" id="{9ADF1F18-E83A-2C4C-B7A2-709936DEB54F}"/>
                </a:ext>
              </a:extLst>
            </p:cNvPr>
            <p:cNvGrpSpPr/>
            <p:nvPr/>
          </p:nvGrpSpPr>
          <p:grpSpPr>
            <a:xfrm>
              <a:off x="4607134" y="1125253"/>
              <a:ext cx="418704" cy="641080"/>
              <a:chOff x="3864890" y="1886739"/>
              <a:chExt cx="418704" cy="641080"/>
            </a:xfrm>
          </p:grpSpPr>
          <p:sp>
            <p:nvSpPr>
              <p:cNvPr id="373" name="textruta 372">
                <a:extLst>
                  <a:ext uri="{FF2B5EF4-FFF2-40B4-BE49-F238E27FC236}">
                    <a16:creationId xmlns:a16="http://schemas.microsoft.com/office/drawing/2014/main" id="{BAF2AE2E-56C2-A74A-972E-A98176193C19}"/>
                  </a:ext>
                </a:extLst>
              </p:cNvPr>
              <p:cNvSpPr txBox="1"/>
              <p:nvPr/>
            </p:nvSpPr>
            <p:spPr>
              <a:xfrm>
                <a:off x="3864890" y="188673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11</a:t>
                </a:r>
              </a:p>
            </p:txBody>
          </p:sp>
          <p:sp>
            <p:nvSpPr>
              <p:cNvPr id="374" name="textruta 373">
                <a:extLst>
                  <a:ext uri="{FF2B5EF4-FFF2-40B4-BE49-F238E27FC236}">
                    <a16:creationId xmlns:a16="http://schemas.microsoft.com/office/drawing/2014/main" id="{AEF9C6C0-3EF1-B042-9C06-7C41DE1E1748}"/>
                  </a:ext>
                </a:extLst>
              </p:cNvPr>
              <p:cNvSpPr txBox="1"/>
              <p:nvPr/>
            </p:nvSpPr>
            <p:spPr>
              <a:xfrm>
                <a:off x="3899839" y="215848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2</a:t>
                </a:r>
              </a:p>
            </p:txBody>
          </p:sp>
          <p:cxnSp>
            <p:nvCxnSpPr>
              <p:cNvPr id="375" name="Rak 374">
                <a:extLst>
                  <a:ext uri="{FF2B5EF4-FFF2-40B4-BE49-F238E27FC236}">
                    <a16:creationId xmlns:a16="http://schemas.microsoft.com/office/drawing/2014/main" id="{66CFEDC8-EBB6-C84C-BCFF-3A714F8BD80D}"/>
                  </a:ext>
                </a:extLst>
              </p:cNvPr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2" name="textruta 371">
              <a:extLst>
                <a:ext uri="{FF2B5EF4-FFF2-40B4-BE49-F238E27FC236}">
                  <a16:creationId xmlns:a16="http://schemas.microsoft.com/office/drawing/2014/main" id="{63F1C082-8A32-874C-A243-3D5C601F67AD}"/>
                </a:ext>
              </a:extLst>
            </p:cNvPr>
            <p:cNvSpPr txBox="1"/>
            <p:nvPr/>
          </p:nvSpPr>
          <p:spPr>
            <a:xfrm>
              <a:off x="4944251" y="125149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376" name="Grupp 375">
            <a:extLst>
              <a:ext uri="{FF2B5EF4-FFF2-40B4-BE49-F238E27FC236}">
                <a16:creationId xmlns:a16="http://schemas.microsoft.com/office/drawing/2014/main" id="{AED3E97F-3218-BD4B-A32E-9F927544C129}"/>
              </a:ext>
            </a:extLst>
          </p:cNvPr>
          <p:cNvGrpSpPr>
            <a:grpSpLocks/>
          </p:cNvGrpSpPr>
          <p:nvPr/>
        </p:nvGrpSpPr>
        <p:grpSpPr bwMode="auto">
          <a:xfrm>
            <a:off x="4524553" y="4220304"/>
            <a:ext cx="461535" cy="604265"/>
            <a:chOff x="1821999" y="4456044"/>
            <a:chExt cx="461065" cy="604436"/>
          </a:xfrm>
        </p:grpSpPr>
        <p:sp>
          <p:nvSpPr>
            <p:cNvPr id="377" name="textruta 16">
              <a:extLst>
                <a:ext uri="{FF2B5EF4-FFF2-40B4-BE49-F238E27FC236}">
                  <a16:creationId xmlns:a16="http://schemas.microsoft.com/office/drawing/2014/main" id="{2C41A41E-4FA6-684E-8F4C-A133CA7694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204" y="4456044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378" name="textruta 17">
              <a:extLst>
                <a:ext uri="{FF2B5EF4-FFF2-40B4-BE49-F238E27FC236}">
                  <a16:creationId xmlns:a16="http://schemas.microsoft.com/office/drawing/2014/main" id="{0BFB2C72-32A0-3D40-BE30-78CD03CCB2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81685" y="4691044"/>
              <a:ext cx="301379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cxnSp>
          <p:nvCxnSpPr>
            <p:cNvPr id="379" name="Rak 378">
              <a:extLst>
                <a:ext uri="{FF2B5EF4-FFF2-40B4-BE49-F238E27FC236}">
                  <a16:creationId xmlns:a16="http://schemas.microsoft.com/office/drawing/2014/main" id="{EE6DD260-9649-914E-A927-55508D91C585}"/>
                </a:ext>
              </a:extLst>
            </p:cNvPr>
            <p:cNvCxnSpPr>
              <a:cxnSpLocks/>
            </p:cNvCxnSpPr>
            <p:nvPr/>
          </p:nvCxnSpPr>
          <p:spPr>
            <a:xfrm>
              <a:off x="2023512" y="4756099"/>
              <a:ext cx="217727" cy="176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0" name="textruta 23">
              <a:extLst>
                <a:ext uri="{FF2B5EF4-FFF2-40B4-BE49-F238E27FC236}">
                  <a16:creationId xmlns:a16="http://schemas.microsoft.com/office/drawing/2014/main" id="{48CBA8E6-083A-054B-B2C5-1110398817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1999" y="4566094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5</a:t>
              </a:r>
            </a:p>
          </p:txBody>
        </p:sp>
      </p:grpSp>
      <p:sp>
        <p:nvSpPr>
          <p:cNvPr id="381" name="Rektangel 380">
            <a:extLst>
              <a:ext uri="{FF2B5EF4-FFF2-40B4-BE49-F238E27FC236}">
                <a16:creationId xmlns:a16="http://schemas.microsoft.com/office/drawing/2014/main" id="{334CAE12-1E49-0B46-9CA0-10CF4B36F34E}"/>
              </a:ext>
            </a:extLst>
          </p:cNvPr>
          <p:cNvSpPr/>
          <p:nvPr/>
        </p:nvSpPr>
        <p:spPr>
          <a:xfrm>
            <a:off x="752870" y="5423936"/>
            <a:ext cx="377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d)</a:t>
            </a:r>
            <a:endParaRPr lang="sv-SE" b="1" dirty="0"/>
          </a:p>
        </p:txBody>
      </p:sp>
      <p:grpSp>
        <p:nvGrpSpPr>
          <p:cNvPr id="391" name="Grupp 390">
            <a:extLst>
              <a:ext uri="{FF2B5EF4-FFF2-40B4-BE49-F238E27FC236}">
                <a16:creationId xmlns:a16="http://schemas.microsoft.com/office/drawing/2014/main" id="{37B95BE6-EE5E-CE48-A811-95B146C605AD}"/>
              </a:ext>
            </a:extLst>
          </p:cNvPr>
          <p:cNvGrpSpPr/>
          <p:nvPr/>
        </p:nvGrpSpPr>
        <p:grpSpPr>
          <a:xfrm>
            <a:off x="1177135" y="5310095"/>
            <a:ext cx="868941" cy="595521"/>
            <a:chOff x="1177135" y="5310095"/>
            <a:chExt cx="868941" cy="595521"/>
          </a:xfrm>
        </p:grpSpPr>
        <p:grpSp>
          <p:nvGrpSpPr>
            <p:cNvPr id="389" name="Grupp 388">
              <a:extLst>
                <a:ext uri="{FF2B5EF4-FFF2-40B4-BE49-F238E27FC236}">
                  <a16:creationId xmlns:a16="http://schemas.microsoft.com/office/drawing/2014/main" id="{2A0496BF-93BA-CC49-AF26-5A41E7EBBBA6}"/>
                </a:ext>
              </a:extLst>
            </p:cNvPr>
            <p:cNvGrpSpPr/>
            <p:nvPr/>
          </p:nvGrpSpPr>
          <p:grpSpPr>
            <a:xfrm>
              <a:off x="1177135" y="5310095"/>
              <a:ext cx="678830" cy="595521"/>
              <a:chOff x="1177135" y="5310095"/>
              <a:chExt cx="678830" cy="595521"/>
            </a:xfrm>
          </p:grpSpPr>
          <p:sp>
            <p:nvSpPr>
              <p:cNvPr id="382" name="textruta 381">
                <a:extLst>
                  <a:ext uri="{FF2B5EF4-FFF2-40B4-BE49-F238E27FC236}">
                    <a16:creationId xmlns:a16="http://schemas.microsoft.com/office/drawing/2014/main" id="{618D1E0D-5877-3E49-90ED-BC5C34635024}"/>
                  </a:ext>
                </a:extLst>
              </p:cNvPr>
              <p:cNvSpPr txBox="1"/>
              <p:nvPr/>
            </p:nvSpPr>
            <p:spPr>
              <a:xfrm>
                <a:off x="1547633" y="5310095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383" name="textruta 382">
                <a:extLst>
                  <a:ext uri="{FF2B5EF4-FFF2-40B4-BE49-F238E27FC236}">
                    <a16:creationId xmlns:a16="http://schemas.microsoft.com/office/drawing/2014/main" id="{31E44E1B-2424-C04B-8932-40B8A99F37C4}"/>
                  </a:ext>
                </a:extLst>
              </p:cNvPr>
              <p:cNvSpPr txBox="1"/>
              <p:nvPr/>
            </p:nvSpPr>
            <p:spPr>
              <a:xfrm>
                <a:off x="1554305" y="553628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cxnSp>
            <p:nvCxnSpPr>
              <p:cNvPr id="384" name="Rak 383">
                <a:extLst>
                  <a:ext uri="{FF2B5EF4-FFF2-40B4-BE49-F238E27FC236}">
                    <a16:creationId xmlns:a16="http://schemas.microsoft.com/office/drawing/2014/main" id="{4682AB66-678E-B242-8391-A9D1A4142BD7}"/>
                  </a:ext>
                </a:extLst>
              </p:cNvPr>
              <p:cNvCxnSpPr/>
              <p:nvPr/>
            </p:nvCxnSpPr>
            <p:spPr>
              <a:xfrm flipV="1">
                <a:off x="1439140" y="5431885"/>
                <a:ext cx="133815" cy="3547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385" name="textruta 384">
                <a:extLst>
                  <a:ext uri="{FF2B5EF4-FFF2-40B4-BE49-F238E27FC236}">
                    <a16:creationId xmlns:a16="http://schemas.microsoft.com/office/drawing/2014/main" id="{80AC722E-B093-E947-944E-CE10BD3430E9}"/>
                  </a:ext>
                </a:extLst>
              </p:cNvPr>
              <p:cNvSpPr txBox="1"/>
              <p:nvPr/>
            </p:nvSpPr>
            <p:spPr>
              <a:xfrm>
                <a:off x="1188021" y="531964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sp>
            <p:nvSpPr>
              <p:cNvPr id="386" name="textruta 385">
                <a:extLst>
                  <a:ext uri="{FF2B5EF4-FFF2-40B4-BE49-F238E27FC236}">
                    <a16:creationId xmlns:a16="http://schemas.microsoft.com/office/drawing/2014/main" id="{24A713A8-93FC-654D-9ED8-42773DC860FC}"/>
                  </a:ext>
                </a:extLst>
              </p:cNvPr>
              <p:cNvSpPr txBox="1"/>
              <p:nvPr/>
            </p:nvSpPr>
            <p:spPr>
              <a:xfrm>
                <a:off x="1177135" y="553628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cxnSp>
            <p:nvCxnSpPr>
              <p:cNvPr id="387" name="Rak 386">
                <a:extLst>
                  <a:ext uri="{FF2B5EF4-FFF2-40B4-BE49-F238E27FC236}">
                    <a16:creationId xmlns:a16="http://schemas.microsoft.com/office/drawing/2014/main" id="{91258208-B6FA-4B44-957F-E38595F85E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1175" y="5618267"/>
                <a:ext cx="16159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Rak 387">
                <a:extLst>
                  <a:ext uri="{FF2B5EF4-FFF2-40B4-BE49-F238E27FC236}">
                    <a16:creationId xmlns:a16="http://schemas.microsoft.com/office/drawing/2014/main" id="{FD2538AF-B00D-1341-85E3-AF833BDD93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7061" y="5618267"/>
                <a:ext cx="16159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0" name="textruta 389">
              <a:extLst>
                <a:ext uri="{FF2B5EF4-FFF2-40B4-BE49-F238E27FC236}">
                  <a16:creationId xmlns:a16="http://schemas.microsoft.com/office/drawing/2014/main" id="{D26881B0-A9E9-CB4E-8A43-B4EE1663F6F5}"/>
                </a:ext>
              </a:extLst>
            </p:cNvPr>
            <p:cNvSpPr txBox="1"/>
            <p:nvPr/>
          </p:nvSpPr>
          <p:spPr>
            <a:xfrm>
              <a:off x="1744416" y="542319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sp>
        <p:nvSpPr>
          <p:cNvPr id="392" name="Rektangel 391">
            <a:extLst>
              <a:ext uri="{FF2B5EF4-FFF2-40B4-BE49-F238E27FC236}">
                <a16:creationId xmlns:a16="http://schemas.microsoft.com/office/drawing/2014/main" id="{C868E8F4-D923-3F42-8D52-49189E288C5E}"/>
              </a:ext>
            </a:extLst>
          </p:cNvPr>
          <p:cNvSpPr/>
          <p:nvPr/>
        </p:nvSpPr>
        <p:spPr>
          <a:xfrm>
            <a:off x="1170879" y="5985423"/>
            <a:ext cx="7393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MGN:</a:t>
            </a:r>
            <a:endParaRPr lang="sv-SE" b="1" dirty="0"/>
          </a:p>
        </p:txBody>
      </p:sp>
      <p:sp>
        <p:nvSpPr>
          <p:cNvPr id="393" name="Rektangel 392">
            <a:extLst>
              <a:ext uri="{FF2B5EF4-FFF2-40B4-BE49-F238E27FC236}">
                <a16:creationId xmlns:a16="http://schemas.microsoft.com/office/drawing/2014/main" id="{44707DD4-10CF-6F49-8598-10EFE7B67C0B}"/>
              </a:ext>
            </a:extLst>
          </p:cNvPr>
          <p:cNvSpPr/>
          <p:nvPr/>
        </p:nvSpPr>
        <p:spPr>
          <a:xfrm>
            <a:off x="1821110" y="599420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6</a:t>
            </a:r>
            <a:endParaRPr lang="sv-SE" b="1" dirty="0"/>
          </a:p>
        </p:txBody>
      </p:sp>
      <p:grpSp>
        <p:nvGrpSpPr>
          <p:cNvPr id="430" name="Grupp 429">
            <a:extLst>
              <a:ext uri="{FF2B5EF4-FFF2-40B4-BE49-F238E27FC236}">
                <a16:creationId xmlns:a16="http://schemas.microsoft.com/office/drawing/2014/main" id="{37413FFD-CD03-154A-93DA-DE0FB31BFBD5}"/>
              </a:ext>
            </a:extLst>
          </p:cNvPr>
          <p:cNvGrpSpPr/>
          <p:nvPr/>
        </p:nvGrpSpPr>
        <p:grpSpPr>
          <a:xfrm>
            <a:off x="1958767" y="5319649"/>
            <a:ext cx="1195531" cy="605360"/>
            <a:chOff x="1958767" y="5319649"/>
            <a:chExt cx="1195531" cy="605360"/>
          </a:xfrm>
        </p:grpSpPr>
        <p:grpSp>
          <p:nvGrpSpPr>
            <p:cNvPr id="394" name="Grupp 393">
              <a:extLst>
                <a:ext uri="{FF2B5EF4-FFF2-40B4-BE49-F238E27FC236}">
                  <a16:creationId xmlns:a16="http://schemas.microsoft.com/office/drawing/2014/main" id="{19D0DCC3-2040-1943-BD35-3F3A92C42B92}"/>
                </a:ext>
              </a:extLst>
            </p:cNvPr>
            <p:cNvGrpSpPr/>
            <p:nvPr/>
          </p:nvGrpSpPr>
          <p:grpSpPr>
            <a:xfrm>
              <a:off x="1958767" y="5319649"/>
              <a:ext cx="1195531" cy="605360"/>
              <a:chOff x="2189387" y="1130919"/>
              <a:chExt cx="1195531" cy="605360"/>
            </a:xfrm>
          </p:grpSpPr>
          <p:grpSp>
            <p:nvGrpSpPr>
              <p:cNvPr id="395" name="Grupp 394">
                <a:extLst>
                  <a:ext uri="{FF2B5EF4-FFF2-40B4-BE49-F238E27FC236}">
                    <a16:creationId xmlns:a16="http://schemas.microsoft.com/office/drawing/2014/main" id="{C48DB9D0-B08A-4F4B-BF2F-5631F27E0B72}"/>
                  </a:ext>
                </a:extLst>
              </p:cNvPr>
              <p:cNvGrpSpPr/>
              <p:nvPr/>
            </p:nvGrpSpPr>
            <p:grpSpPr>
              <a:xfrm>
                <a:off x="2189387" y="1130919"/>
                <a:ext cx="984161" cy="605360"/>
                <a:chOff x="6358962" y="2930146"/>
                <a:chExt cx="984161" cy="605360"/>
              </a:xfrm>
            </p:grpSpPr>
            <p:grpSp>
              <p:nvGrpSpPr>
                <p:cNvPr id="398" name="Grupp 397">
                  <a:extLst>
                    <a:ext uri="{FF2B5EF4-FFF2-40B4-BE49-F238E27FC236}">
                      <a16:creationId xmlns:a16="http://schemas.microsoft.com/office/drawing/2014/main" id="{172ACE46-1689-BE44-8D71-6151E66E425E}"/>
                    </a:ext>
                  </a:extLst>
                </p:cNvPr>
                <p:cNvGrpSpPr/>
                <p:nvPr/>
              </p:nvGrpSpPr>
              <p:grpSpPr>
                <a:xfrm>
                  <a:off x="6358962" y="2930785"/>
                  <a:ext cx="372047" cy="587342"/>
                  <a:chOff x="3848300" y="1882702"/>
                  <a:chExt cx="372047" cy="587342"/>
                </a:xfrm>
              </p:grpSpPr>
              <p:sp>
                <p:nvSpPr>
                  <p:cNvPr id="403" name="textruta 402">
                    <a:extLst>
                      <a:ext uri="{FF2B5EF4-FFF2-40B4-BE49-F238E27FC236}">
                        <a16:creationId xmlns:a16="http://schemas.microsoft.com/office/drawing/2014/main" id="{783AA338-AEE0-C94E-8821-8054811495E6}"/>
                      </a:ext>
                    </a:extLst>
                  </p:cNvPr>
                  <p:cNvSpPr txBox="1"/>
                  <p:nvPr/>
                </p:nvSpPr>
                <p:spPr>
                  <a:xfrm>
                    <a:off x="3918661" y="1882702"/>
                    <a:ext cx="30168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5</a:t>
                    </a:r>
                  </a:p>
                </p:txBody>
              </p:sp>
              <p:sp>
                <p:nvSpPr>
                  <p:cNvPr id="404" name="textruta 403">
                    <a:extLst>
                      <a:ext uri="{FF2B5EF4-FFF2-40B4-BE49-F238E27FC236}">
                        <a16:creationId xmlns:a16="http://schemas.microsoft.com/office/drawing/2014/main" id="{F550C535-924B-6F47-B1E5-1C2CDC5B08EF}"/>
                      </a:ext>
                    </a:extLst>
                  </p:cNvPr>
                  <p:cNvSpPr txBox="1"/>
                  <p:nvPr/>
                </p:nvSpPr>
                <p:spPr>
                  <a:xfrm>
                    <a:off x="3848300" y="2100712"/>
                    <a:ext cx="35458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 6</a:t>
                    </a:r>
                    <a:endParaRPr lang="sv-SE" b="1" dirty="0">
                      <a:solidFill>
                        <a:srgbClr val="800000"/>
                      </a:solidFill>
                    </a:endParaRPr>
                  </a:p>
                </p:txBody>
              </p:sp>
              <p:cxnSp>
                <p:nvCxnSpPr>
                  <p:cNvPr id="405" name="Rak 404">
                    <a:extLst>
                      <a:ext uri="{FF2B5EF4-FFF2-40B4-BE49-F238E27FC236}">
                        <a16:creationId xmlns:a16="http://schemas.microsoft.com/office/drawing/2014/main" id="{11E95E53-7C98-E24B-9BA2-616D16B3B85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982825" y="2183662"/>
                    <a:ext cx="156800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399" name="Grupp 398">
                  <a:extLst>
                    <a:ext uri="{FF2B5EF4-FFF2-40B4-BE49-F238E27FC236}">
                      <a16:creationId xmlns:a16="http://schemas.microsoft.com/office/drawing/2014/main" id="{A148B8BE-1646-8846-B4A4-01A6CF34F4E5}"/>
                    </a:ext>
                  </a:extLst>
                </p:cNvPr>
                <p:cNvGrpSpPr/>
                <p:nvPr/>
              </p:nvGrpSpPr>
              <p:grpSpPr>
                <a:xfrm>
                  <a:off x="6760912" y="2930146"/>
                  <a:ext cx="582211" cy="605360"/>
                  <a:chOff x="3648959" y="1882063"/>
                  <a:chExt cx="582211" cy="605360"/>
                </a:xfrm>
              </p:grpSpPr>
              <p:sp>
                <p:nvSpPr>
                  <p:cNvPr id="400" name="textruta 399">
                    <a:extLst>
                      <a:ext uri="{FF2B5EF4-FFF2-40B4-BE49-F238E27FC236}">
                        <a16:creationId xmlns:a16="http://schemas.microsoft.com/office/drawing/2014/main" id="{152A20AB-A7E6-A049-9697-2B3AFABCC4E4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959" y="1882063"/>
                    <a:ext cx="5822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2</a:t>
                    </a:r>
                    <a:r>
                      <a:rPr lang="is-IS" dirty="0"/>
                      <a:t> ∙ </a:t>
                    </a:r>
                    <a:r>
                      <a:rPr lang="sv-SE" b="1" dirty="0">
                        <a:solidFill>
                          <a:srgbClr val="800000"/>
                        </a:solidFill>
                      </a:rPr>
                      <a:t>2</a:t>
                    </a:r>
                    <a:endParaRPr lang="sv-SE" dirty="0"/>
                  </a:p>
                </p:txBody>
              </p:sp>
              <p:sp>
                <p:nvSpPr>
                  <p:cNvPr id="401" name="textruta 400">
                    <a:extLst>
                      <a:ext uri="{FF2B5EF4-FFF2-40B4-BE49-F238E27FC236}">
                        <a16:creationId xmlns:a16="http://schemas.microsoft.com/office/drawing/2014/main" id="{E10B9C5E-CE7E-FE46-9967-2B3CFC55D950}"/>
                      </a:ext>
                    </a:extLst>
                  </p:cNvPr>
                  <p:cNvSpPr txBox="1"/>
                  <p:nvPr/>
                </p:nvSpPr>
                <p:spPr>
                  <a:xfrm>
                    <a:off x="3648959" y="2118091"/>
                    <a:ext cx="58221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sv-SE" dirty="0"/>
                      <a:t>3</a:t>
                    </a:r>
                    <a:r>
                      <a:rPr lang="is-IS" dirty="0"/>
                      <a:t> ∙ </a:t>
                    </a:r>
                    <a:r>
                      <a:rPr lang="sv-SE" b="1" dirty="0">
                        <a:solidFill>
                          <a:srgbClr val="800000"/>
                        </a:solidFill>
                      </a:rPr>
                      <a:t>2</a:t>
                    </a:r>
                    <a:endParaRPr lang="sv-SE" dirty="0"/>
                  </a:p>
                </p:txBody>
              </p:sp>
              <p:cxnSp>
                <p:nvCxnSpPr>
                  <p:cNvPr id="402" name="Rak 401">
                    <a:extLst>
                      <a:ext uri="{FF2B5EF4-FFF2-40B4-BE49-F238E27FC236}">
                        <a16:creationId xmlns:a16="http://schemas.microsoft.com/office/drawing/2014/main" id="{87DF591A-49E9-524A-8E36-1BC5124E05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713742" y="2192491"/>
                    <a:ext cx="457162" cy="0"/>
                  </a:xfrm>
                  <a:prstGeom prst="line">
                    <a:avLst/>
                  </a:prstGeom>
                  <a:ln w="9525" cmpd="sng">
                    <a:solidFill>
                      <a:schemeClr val="tx1"/>
                    </a:solidFill>
                  </a:ln>
                  <a:effectLst/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396" name="textruta 395">
                <a:extLst>
                  <a:ext uri="{FF2B5EF4-FFF2-40B4-BE49-F238E27FC236}">
                    <a16:creationId xmlns:a16="http://schemas.microsoft.com/office/drawing/2014/main" id="{A341656A-DC7E-B642-B834-5B00593233C9}"/>
                  </a:ext>
                </a:extLst>
              </p:cNvPr>
              <p:cNvSpPr txBox="1"/>
              <p:nvPr/>
            </p:nvSpPr>
            <p:spPr>
              <a:xfrm>
                <a:off x="3083258" y="1243155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cxnSp>
          <p:nvCxnSpPr>
            <p:cNvPr id="407" name="Rak 406">
              <a:extLst>
                <a:ext uri="{FF2B5EF4-FFF2-40B4-BE49-F238E27FC236}">
                  <a16:creationId xmlns:a16="http://schemas.microsoft.com/office/drawing/2014/main" id="{A021A435-F421-734F-8FC6-BA6CCFAF093D}"/>
                </a:ext>
              </a:extLst>
            </p:cNvPr>
            <p:cNvCxnSpPr/>
            <p:nvPr/>
          </p:nvCxnSpPr>
          <p:spPr>
            <a:xfrm flipV="1">
              <a:off x="2270151" y="5422848"/>
              <a:ext cx="133815" cy="35473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408" name="Grupp 407">
            <a:extLst>
              <a:ext uri="{FF2B5EF4-FFF2-40B4-BE49-F238E27FC236}">
                <a16:creationId xmlns:a16="http://schemas.microsoft.com/office/drawing/2014/main" id="{DE565059-684D-164B-B3F1-56B75BBD73D4}"/>
              </a:ext>
            </a:extLst>
          </p:cNvPr>
          <p:cNvGrpSpPr/>
          <p:nvPr/>
        </p:nvGrpSpPr>
        <p:grpSpPr>
          <a:xfrm>
            <a:off x="3042749" y="5317727"/>
            <a:ext cx="868941" cy="593176"/>
            <a:chOff x="1177135" y="5317546"/>
            <a:chExt cx="868941" cy="593176"/>
          </a:xfrm>
        </p:grpSpPr>
        <p:grpSp>
          <p:nvGrpSpPr>
            <p:cNvPr id="409" name="Grupp 408">
              <a:extLst>
                <a:ext uri="{FF2B5EF4-FFF2-40B4-BE49-F238E27FC236}">
                  <a16:creationId xmlns:a16="http://schemas.microsoft.com/office/drawing/2014/main" id="{106D3FDE-69B6-3946-A640-6DBA78E0CBD6}"/>
                </a:ext>
              </a:extLst>
            </p:cNvPr>
            <p:cNvGrpSpPr/>
            <p:nvPr/>
          </p:nvGrpSpPr>
          <p:grpSpPr>
            <a:xfrm>
              <a:off x="1177135" y="5317546"/>
              <a:ext cx="669806" cy="593176"/>
              <a:chOff x="1177135" y="5317546"/>
              <a:chExt cx="669806" cy="593176"/>
            </a:xfrm>
          </p:grpSpPr>
          <p:sp>
            <p:nvSpPr>
              <p:cNvPr id="411" name="textruta 410">
                <a:extLst>
                  <a:ext uri="{FF2B5EF4-FFF2-40B4-BE49-F238E27FC236}">
                    <a16:creationId xmlns:a16="http://schemas.microsoft.com/office/drawing/2014/main" id="{6AC95675-99D4-9742-A1AC-F603CCC2E790}"/>
                  </a:ext>
                </a:extLst>
              </p:cNvPr>
              <p:cNvSpPr txBox="1"/>
              <p:nvPr/>
            </p:nvSpPr>
            <p:spPr>
              <a:xfrm>
                <a:off x="1534395" y="531754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412" name="textruta 411">
                <a:extLst>
                  <a:ext uri="{FF2B5EF4-FFF2-40B4-BE49-F238E27FC236}">
                    <a16:creationId xmlns:a16="http://schemas.microsoft.com/office/drawing/2014/main" id="{264CEF2B-4EC3-8548-814D-CB6A4D34550B}"/>
                  </a:ext>
                </a:extLst>
              </p:cNvPr>
              <p:cNvSpPr txBox="1"/>
              <p:nvPr/>
            </p:nvSpPr>
            <p:spPr>
              <a:xfrm>
                <a:off x="1545281" y="5541390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cxnSp>
            <p:nvCxnSpPr>
              <p:cNvPr id="413" name="Rak 412">
                <a:extLst>
                  <a:ext uri="{FF2B5EF4-FFF2-40B4-BE49-F238E27FC236}">
                    <a16:creationId xmlns:a16="http://schemas.microsoft.com/office/drawing/2014/main" id="{C7844AAC-A255-7147-91AB-2364D655BA42}"/>
                  </a:ext>
                </a:extLst>
              </p:cNvPr>
              <p:cNvCxnSpPr/>
              <p:nvPr/>
            </p:nvCxnSpPr>
            <p:spPr>
              <a:xfrm flipV="1">
                <a:off x="1439140" y="5431885"/>
                <a:ext cx="133815" cy="3547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414" name="textruta 413">
                <a:extLst>
                  <a:ext uri="{FF2B5EF4-FFF2-40B4-BE49-F238E27FC236}">
                    <a16:creationId xmlns:a16="http://schemas.microsoft.com/office/drawing/2014/main" id="{26CABB7D-6DC2-9849-9B39-5CFE9FDE8C0A}"/>
                  </a:ext>
                </a:extLst>
              </p:cNvPr>
              <p:cNvSpPr txBox="1"/>
              <p:nvPr/>
            </p:nvSpPr>
            <p:spPr>
              <a:xfrm>
                <a:off x="1188021" y="5319649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sp>
            <p:nvSpPr>
              <p:cNvPr id="415" name="textruta 414">
                <a:extLst>
                  <a:ext uri="{FF2B5EF4-FFF2-40B4-BE49-F238E27FC236}">
                    <a16:creationId xmlns:a16="http://schemas.microsoft.com/office/drawing/2014/main" id="{42061412-8287-044D-BECC-484FD85DCE8E}"/>
                  </a:ext>
                </a:extLst>
              </p:cNvPr>
              <p:cNvSpPr txBox="1"/>
              <p:nvPr/>
            </p:nvSpPr>
            <p:spPr>
              <a:xfrm>
                <a:off x="1177135" y="553628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6</a:t>
                </a:r>
              </a:p>
            </p:txBody>
          </p:sp>
          <p:cxnSp>
            <p:nvCxnSpPr>
              <p:cNvPr id="416" name="Rak 415">
                <a:extLst>
                  <a:ext uri="{FF2B5EF4-FFF2-40B4-BE49-F238E27FC236}">
                    <a16:creationId xmlns:a16="http://schemas.microsoft.com/office/drawing/2014/main" id="{46F202F6-F5C2-4D40-9824-F19CD64194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251175" y="5618267"/>
                <a:ext cx="16159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7" name="Rak 416">
                <a:extLst>
                  <a:ext uri="{FF2B5EF4-FFF2-40B4-BE49-F238E27FC236}">
                    <a16:creationId xmlns:a16="http://schemas.microsoft.com/office/drawing/2014/main" id="{5EDFFEBA-DAE0-7042-A76D-C9A4F47E2F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607061" y="5618267"/>
                <a:ext cx="16159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10" name="textruta 409">
              <a:extLst>
                <a:ext uri="{FF2B5EF4-FFF2-40B4-BE49-F238E27FC236}">
                  <a16:creationId xmlns:a16="http://schemas.microsoft.com/office/drawing/2014/main" id="{91F6EA3C-A19F-2C4B-95D8-FBE8F8415065}"/>
                </a:ext>
              </a:extLst>
            </p:cNvPr>
            <p:cNvSpPr txBox="1"/>
            <p:nvPr/>
          </p:nvSpPr>
          <p:spPr>
            <a:xfrm>
              <a:off x="1744416" y="542319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418" name="Grupp 417">
            <a:extLst>
              <a:ext uri="{FF2B5EF4-FFF2-40B4-BE49-F238E27FC236}">
                <a16:creationId xmlns:a16="http://schemas.microsoft.com/office/drawing/2014/main" id="{FA13D53C-CFAF-BF4F-90D5-EF3891D42E3A}"/>
              </a:ext>
            </a:extLst>
          </p:cNvPr>
          <p:cNvGrpSpPr/>
          <p:nvPr/>
        </p:nvGrpSpPr>
        <p:grpSpPr>
          <a:xfrm>
            <a:off x="3839844" y="5305637"/>
            <a:ext cx="527578" cy="617970"/>
            <a:chOff x="4607134" y="1125253"/>
            <a:chExt cx="527578" cy="617970"/>
          </a:xfrm>
        </p:grpSpPr>
        <p:grpSp>
          <p:nvGrpSpPr>
            <p:cNvPr id="419" name="Grupp 418">
              <a:extLst>
                <a:ext uri="{FF2B5EF4-FFF2-40B4-BE49-F238E27FC236}">
                  <a16:creationId xmlns:a16="http://schemas.microsoft.com/office/drawing/2014/main" id="{17F62475-02A0-E747-B129-5FAB6A1AB140}"/>
                </a:ext>
              </a:extLst>
            </p:cNvPr>
            <p:cNvGrpSpPr/>
            <p:nvPr/>
          </p:nvGrpSpPr>
          <p:grpSpPr>
            <a:xfrm>
              <a:off x="4607134" y="1125253"/>
              <a:ext cx="306694" cy="617970"/>
              <a:chOff x="3864890" y="1886739"/>
              <a:chExt cx="306694" cy="617970"/>
            </a:xfrm>
          </p:grpSpPr>
          <p:sp>
            <p:nvSpPr>
              <p:cNvPr id="421" name="textruta 420">
                <a:extLst>
                  <a:ext uri="{FF2B5EF4-FFF2-40B4-BE49-F238E27FC236}">
                    <a16:creationId xmlns:a16="http://schemas.microsoft.com/office/drawing/2014/main" id="{B62BA502-F695-3E4E-9A91-1D14FA167B41}"/>
                  </a:ext>
                </a:extLst>
              </p:cNvPr>
              <p:cNvSpPr txBox="1"/>
              <p:nvPr/>
            </p:nvSpPr>
            <p:spPr>
              <a:xfrm>
                <a:off x="3864890" y="188673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5</a:t>
                </a:r>
              </a:p>
            </p:txBody>
          </p:sp>
          <p:sp>
            <p:nvSpPr>
              <p:cNvPr id="422" name="textruta 421">
                <a:extLst>
                  <a:ext uri="{FF2B5EF4-FFF2-40B4-BE49-F238E27FC236}">
                    <a16:creationId xmlns:a16="http://schemas.microsoft.com/office/drawing/2014/main" id="{70CE9C9B-8CF3-0C44-8650-971A9156DDCA}"/>
                  </a:ext>
                </a:extLst>
              </p:cNvPr>
              <p:cNvSpPr txBox="1"/>
              <p:nvPr/>
            </p:nvSpPr>
            <p:spPr>
              <a:xfrm>
                <a:off x="3869898" y="213537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4</a:t>
                </a:r>
              </a:p>
            </p:txBody>
          </p:sp>
          <p:cxnSp>
            <p:nvCxnSpPr>
              <p:cNvPr id="423" name="Rak 422">
                <a:extLst>
                  <a:ext uri="{FF2B5EF4-FFF2-40B4-BE49-F238E27FC236}">
                    <a16:creationId xmlns:a16="http://schemas.microsoft.com/office/drawing/2014/main" id="{1E9064AA-6168-264D-A59C-E2CB04578C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10286" y="2203366"/>
                <a:ext cx="202478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20" name="textruta 419">
              <a:extLst>
                <a:ext uri="{FF2B5EF4-FFF2-40B4-BE49-F238E27FC236}">
                  <a16:creationId xmlns:a16="http://schemas.microsoft.com/office/drawing/2014/main" id="{E164E28C-C959-1444-82F8-198944EBBB70}"/>
                </a:ext>
              </a:extLst>
            </p:cNvPr>
            <p:cNvSpPr txBox="1"/>
            <p:nvPr/>
          </p:nvSpPr>
          <p:spPr>
            <a:xfrm>
              <a:off x="4833052" y="124280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424" name="Grupp 423">
            <a:extLst>
              <a:ext uri="{FF2B5EF4-FFF2-40B4-BE49-F238E27FC236}">
                <a16:creationId xmlns:a16="http://schemas.microsoft.com/office/drawing/2014/main" id="{C0401FD8-8751-A143-92D7-A325D6C7DC54}"/>
              </a:ext>
            </a:extLst>
          </p:cNvPr>
          <p:cNvGrpSpPr>
            <a:grpSpLocks/>
          </p:cNvGrpSpPr>
          <p:nvPr/>
        </p:nvGrpSpPr>
        <p:grpSpPr bwMode="auto">
          <a:xfrm>
            <a:off x="4300423" y="5317729"/>
            <a:ext cx="456023" cy="601747"/>
            <a:chOff x="1821999" y="4456044"/>
            <a:chExt cx="455559" cy="601917"/>
          </a:xfrm>
        </p:grpSpPr>
        <p:sp>
          <p:nvSpPr>
            <p:cNvPr id="425" name="textruta 16">
              <a:extLst>
                <a:ext uri="{FF2B5EF4-FFF2-40B4-BE49-F238E27FC236}">
                  <a16:creationId xmlns:a16="http://schemas.microsoft.com/office/drawing/2014/main" id="{3C62C425-A490-2E49-915E-158F8101EA2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204" y="4456044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426" name="textruta 17">
              <a:extLst>
                <a:ext uri="{FF2B5EF4-FFF2-40B4-BE49-F238E27FC236}">
                  <a16:creationId xmlns:a16="http://schemas.microsoft.com/office/drawing/2014/main" id="{2BE8FEBE-A950-554C-870E-301CE5DAFB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5495" y="4688525"/>
              <a:ext cx="301379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  <p:cxnSp>
          <p:nvCxnSpPr>
            <p:cNvPr id="427" name="Rak 426">
              <a:extLst>
                <a:ext uri="{FF2B5EF4-FFF2-40B4-BE49-F238E27FC236}">
                  <a16:creationId xmlns:a16="http://schemas.microsoft.com/office/drawing/2014/main" id="{A1615F54-D295-3246-8B92-74CC09EAD9BF}"/>
                </a:ext>
              </a:extLst>
            </p:cNvPr>
            <p:cNvCxnSpPr>
              <a:cxnSpLocks/>
            </p:cNvCxnSpPr>
            <p:nvPr/>
          </p:nvCxnSpPr>
          <p:spPr>
            <a:xfrm>
              <a:off x="2023512" y="4756099"/>
              <a:ext cx="217727" cy="1763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8" name="textruta 23">
              <a:extLst>
                <a:ext uri="{FF2B5EF4-FFF2-40B4-BE49-F238E27FC236}">
                  <a16:creationId xmlns:a16="http://schemas.microsoft.com/office/drawing/2014/main" id="{64B03FBF-07F8-8446-BBF5-6E1AB30977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1999" y="4566094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7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65" grpId="0"/>
      <p:bldP spid="166" grpId="0"/>
      <p:bldP spid="179" grpId="0"/>
      <p:bldP spid="225" grpId="0"/>
      <p:bldP spid="226" grpId="0"/>
      <p:bldP spid="266" grpId="0"/>
      <p:bldP spid="301" grpId="0"/>
      <p:bldP spid="312" grpId="0"/>
      <p:bldP spid="313" grpId="0"/>
      <p:bldP spid="314" grpId="0"/>
      <p:bldP spid="315" grpId="0"/>
      <p:bldP spid="381" grpId="0"/>
      <p:bldP spid="392" grpId="0"/>
      <p:bldP spid="39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28131</TotalTime>
  <Words>268</Words>
  <Application>Microsoft Macintosh PowerPoint</Application>
  <PresentationFormat>Bildspel på skärmen (4:3)</PresentationFormat>
  <Paragraphs>166</Paragraphs>
  <Slides>4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Kristina Johnson</cp:lastModifiedBy>
  <cp:revision>178</cp:revision>
  <dcterms:created xsi:type="dcterms:W3CDTF">2017-04-10T07:17:33Z</dcterms:created>
  <dcterms:modified xsi:type="dcterms:W3CDTF">2019-08-07T15:50:08Z</dcterms:modified>
</cp:coreProperties>
</file>