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  <p:sldMasterId id="2147483660" r:id="rId12"/>
    <p:sldMasterId id="2147483661" r:id="rId13"/>
    <p:sldMasterId id="2147483662" r:id="rId14"/>
  </p:sldMasterIdLst>
  <p:sldIdLst>
    <p:sldId id="326" r:id="rId15"/>
    <p:sldId id="328" r:id="rId16"/>
    <p:sldId id="327" r:id="rId17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3" d="100"/>
          <a:sy n="133" d="100"/>
        </p:scale>
        <p:origin x="-2376" y="-104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9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Relationship Id="rId13" Type="http://schemas.openxmlformats.org/officeDocument/2006/relationships/slideMaster" Target="slideMasters/slideMaster13.xml"/><Relationship Id="rId14" Type="http://schemas.openxmlformats.org/officeDocument/2006/relationships/slideMaster" Target="slideMasters/slideMaster14.xml"/><Relationship Id="rId15" Type="http://schemas.openxmlformats.org/officeDocument/2006/relationships/slide" Target="slides/slide1.xml"/><Relationship Id="rId16" Type="http://schemas.openxmlformats.org/officeDocument/2006/relationships/slide" Target="slides/slide2.xml"/><Relationship Id="rId17" Type="http://schemas.openxmlformats.org/officeDocument/2006/relationships/slide" Target="slides/slide3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8663329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2950115"/>
      </p:ext>
    </p:extLst>
  </p:cSld>
  <p:clrMapOvr>
    <a:masterClrMapping/>
  </p:clrMapOvr>
  <p:transition xmlns:p14="http://schemas.microsoft.com/office/powerpoint/2010/main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1323323"/>
      </p:ext>
    </p:extLst>
  </p:cSld>
  <p:clrMapOvr>
    <a:masterClrMapping/>
  </p:clrMapOvr>
  <p:transition xmlns:p14="http://schemas.microsoft.com/office/powerpoint/2010/main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696603"/>
      </p:ext>
    </p:extLst>
  </p:cSld>
  <p:clrMapOvr>
    <a:masterClrMapping/>
  </p:clrMapOvr>
  <p:transition xmlns:p14="http://schemas.microsoft.com/office/powerpoint/2010/main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365210626"/>
      </p:ext>
    </p:extLst>
  </p:cSld>
  <p:clrMapOvr>
    <a:masterClrMapping/>
  </p:clrMapOvr>
  <p:transition xmlns:p14="http://schemas.microsoft.com/office/powerpoint/2010/main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2915615"/>
      </p:ext>
    </p:extLst>
  </p:cSld>
  <p:clrMapOvr>
    <a:masterClrMapping/>
  </p:clrMapOvr>
  <p:transition xmlns:p14="http://schemas.microsoft.com/office/powerpoint/2010/main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6560255"/>
      </p:ext>
    </p:extLst>
  </p:cSld>
  <p:clrMapOvr>
    <a:masterClrMapping/>
  </p:clrMapOvr>
  <p:transition xmlns:p14="http://schemas.microsoft.com/office/powerpoint/2010/main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1659603"/>
      </p:ext>
    </p:extLst>
  </p:cSld>
  <p:clrMapOvr>
    <a:masterClrMapping/>
  </p:clrMapOvr>
  <p:transition xmlns:p14="http://schemas.microsoft.com/office/powerpoint/2010/main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1984868"/>
      </p:ext>
    </p:extLst>
  </p:cSld>
  <p:clrMapOvr>
    <a:masterClrMapping/>
  </p:clrMapOvr>
  <p:transition xmlns:p14="http://schemas.microsoft.com/office/powerpoint/2010/main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610574753"/>
      </p:ext>
    </p:extLst>
  </p:cSld>
  <p:clrMapOvr>
    <a:masterClrMapping/>
  </p:clrMapOvr>
  <p:transition xmlns:p14="http://schemas.microsoft.com/office/powerpoint/2010/main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908820683"/>
      </p:ext>
    </p:extLst>
  </p:cSld>
  <p:clrMapOvr>
    <a:masterClrMapping/>
  </p:clrMapOvr>
  <p:transition xmlns:p14="http://schemas.microsoft.com/office/powerpoint/2010/main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5095485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093075"/>
          </a:xfrm>
          <a:prstGeom prst="rect">
            <a:avLst/>
          </a:prstGeo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09307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9936164"/>
      </p:ext>
    </p:extLst>
  </p:cSld>
  <p:clrMapOvr>
    <a:masterClrMapping/>
  </p:clrMapOvr>
  <p:transition xmlns:p14="http://schemas.microsoft.com/office/powerpoint/2010/main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4730876"/>
      </p:ext>
    </p:extLst>
  </p:cSld>
  <p:clrMapOvr>
    <a:masterClrMapping/>
  </p:clrMapOvr>
  <p:transition xmlns:p14="http://schemas.microsoft.com/office/powerpoint/2010/main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5688134"/>
      </p:ext>
    </p:extLst>
  </p:cSld>
  <p:clrMapOvr>
    <a:masterClrMapping/>
  </p:clrMapOvr>
  <p:transition xmlns:p14="http://schemas.microsoft.com/office/powerpoint/2010/main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9119125"/>
      </p:ext>
    </p:extLst>
  </p:cSld>
  <p:clrMapOvr>
    <a:masterClrMapping/>
  </p:clrMapOvr>
  <p:transition xmlns:p14="http://schemas.microsoft.com/office/powerpoint/2010/main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861941207"/>
      </p:ext>
    </p:extLst>
  </p:cSld>
  <p:clrMapOvr>
    <a:masterClrMapping/>
  </p:clrMapOvr>
  <p:transition xmlns:p14="http://schemas.microsoft.com/office/powerpoint/2010/main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0359085"/>
      </p:ext>
    </p:extLst>
  </p:cSld>
  <p:clrMapOvr>
    <a:masterClrMapping/>
  </p:clrMapOvr>
  <p:transition xmlns:p14="http://schemas.microsoft.com/office/powerpoint/2010/main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3338609"/>
      </p:ext>
    </p:extLst>
  </p:cSld>
  <p:clrMapOvr>
    <a:masterClrMapping/>
  </p:clrMapOvr>
  <p:transition xmlns:p14="http://schemas.microsoft.com/office/powerpoint/2010/main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9310341"/>
      </p:ext>
    </p:extLst>
  </p:cSld>
  <p:clrMapOvr>
    <a:masterClrMapping/>
  </p:clrMapOvr>
  <p:transition xmlns:p14="http://schemas.microsoft.com/office/powerpoint/2010/main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1610077"/>
      </p:ext>
    </p:extLst>
  </p:cSld>
  <p:clrMapOvr>
    <a:masterClrMapping/>
  </p:clrMapOvr>
  <p:transition xmlns:p14="http://schemas.microsoft.com/office/powerpoint/2010/main"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357392207"/>
      </p:ext>
    </p:extLst>
  </p:cSld>
  <p:clrMapOvr>
    <a:masterClrMapping/>
  </p:clrMapOvr>
  <p:transition xmlns:p14="http://schemas.microsoft.com/office/powerpoint/2010/main"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371199483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2798733"/>
      </p:ext>
    </p:extLst>
  </p:cSld>
  <p:clrMapOvr>
    <a:masterClrMapping/>
  </p:clrMapOvr>
  <p:transition xmlns:p14="http://schemas.microsoft.com/office/powerpoint/2010/main"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2152830"/>
      </p:ext>
    </p:extLst>
  </p:cSld>
  <p:clrMapOvr>
    <a:masterClrMapping/>
  </p:clrMapOvr>
  <p:transition xmlns:p14="http://schemas.microsoft.com/office/powerpoint/2010/main"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1077712"/>
      </p:ext>
    </p:extLst>
  </p:cSld>
  <p:clrMapOvr>
    <a:masterClrMapping/>
  </p:clrMapOvr>
  <p:transition xmlns:p14="http://schemas.microsoft.com/office/powerpoint/2010/main"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4981277"/>
      </p:ext>
    </p:extLst>
  </p:cSld>
  <p:clrMapOvr>
    <a:masterClrMapping/>
  </p:clrMapOvr>
  <p:transition xmlns:p14="http://schemas.microsoft.com/office/powerpoint/2010/main"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031932"/>
      </p:ext>
    </p:extLst>
  </p:cSld>
  <p:clrMapOvr>
    <a:masterClrMapping/>
  </p:clrMapOvr>
  <p:transition xmlns:p14="http://schemas.microsoft.com/office/powerpoint/2010/main"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519846495"/>
      </p:ext>
    </p:extLst>
  </p:cSld>
  <p:clrMapOvr>
    <a:masterClrMapping/>
  </p:clrMapOvr>
  <p:transition xmlns:p14="http://schemas.microsoft.com/office/powerpoint/2010/main"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772400" y="2768600"/>
            <a:ext cx="1905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9829800" y="2768600"/>
            <a:ext cx="1905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643571"/>
      </p:ext>
    </p:extLst>
  </p:cSld>
  <p:clrMapOvr>
    <a:masterClrMapping/>
  </p:clrMapOvr>
  <p:transition xmlns:p14="http://schemas.microsoft.com/office/powerpoint/2010/main"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5743056"/>
      </p:ext>
    </p:extLst>
  </p:cSld>
  <p:clrMapOvr>
    <a:masterClrMapping/>
  </p:clrMapOvr>
  <p:transition xmlns:p14="http://schemas.microsoft.com/office/powerpoint/2010/main"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5517892"/>
      </p:ext>
    </p:extLst>
  </p:cSld>
  <p:clrMapOvr>
    <a:masterClrMapping/>
  </p:clrMapOvr>
  <p:transition xmlns:p14="http://schemas.microsoft.com/office/powerpoint/2010/main"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0836220"/>
      </p:ext>
    </p:extLst>
  </p:cSld>
  <p:clrMapOvr>
    <a:masterClrMapping/>
  </p:clrMapOvr>
  <p:transition xmlns:p14="http://schemas.microsoft.com/office/powerpoint/2010/main"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21410375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4576230"/>
      </p:ext>
    </p:extLst>
  </p:cSld>
  <p:clrMapOvr>
    <a:masterClrMapping/>
  </p:clrMapOvr>
  <p:transition xmlns:p14="http://schemas.microsoft.com/office/powerpoint/2010/main"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048612049"/>
      </p:ext>
    </p:extLst>
  </p:cSld>
  <p:clrMapOvr>
    <a:masterClrMapping/>
  </p:clrMapOvr>
  <p:transition xmlns:p14="http://schemas.microsoft.com/office/powerpoint/2010/main"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0553200"/>
      </p:ext>
    </p:extLst>
  </p:cSld>
  <p:clrMapOvr>
    <a:masterClrMapping/>
  </p:clrMapOvr>
  <p:transition xmlns:p14="http://schemas.microsoft.com/office/powerpoint/2010/main"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9377188"/>
      </p:ext>
    </p:extLst>
  </p:cSld>
  <p:clrMapOvr>
    <a:masterClrMapping/>
  </p:clrMapOvr>
  <p:transition xmlns:p14="http://schemas.microsoft.com/office/powerpoint/2010/main"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0140061"/>
      </p:ext>
    </p:extLst>
  </p:cSld>
  <p:clrMapOvr>
    <a:masterClrMapping/>
  </p:clrMapOvr>
  <p:transition xmlns:p14="http://schemas.microsoft.com/office/powerpoint/2010/main"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9782954"/>
      </p:ext>
    </p:extLst>
  </p:cSld>
  <p:clrMapOvr>
    <a:masterClrMapping/>
  </p:clrMapOvr>
  <p:transition xmlns:p14="http://schemas.microsoft.com/office/powerpoint/2010/main"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615471727"/>
      </p:ext>
    </p:extLst>
  </p:cSld>
  <p:clrMapOvr>
    <a:masterClrMapping/>
  </p:clrMapOvr>
  <p:transition xmlns:p14="http://schemas.microsoft.com/office/powerpoint/2010/main"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1283509"/>
      </p:ext>
    </p:extLst>
  </p:cSld>
  <p:clrMapOvr>
    <a:masterClrMapping/>
  </p:clrMapOvr>
  <p:transition xmlns:p14="http://schemas.microsoft.com/office/powerpoint/2010/main"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2331092"/>
      </p:ext>
    </p:extLst>
  </p:cSld>
  <p:clrMapOvr>
    <a:masterClrMapping/>
  </p:clrMapOvr>
  <p:transition xmlns:p14="http://schemas.microsoft.com/office/powerpoint/2010/main"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1651927"/>
      </p:ext>
    </p:extLst>
  </p:cSld>
  <p:clrMapOvr>
    <a:masterClrMapping/>
  </p:clrMapOvr>
  <p:transition xmlns:p14="http://schemas.microsoft.com/office/powerpoint/2010/main"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356792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65856488"/>
      </p:ext>
    </p:extLst>
  </p:cSld>
  <p:clrMapOvr>
    <a:masterClrMapping/>
  </p:clrMapOvr>
  <p:transition xmlns:p14="http://schemas.microsoft.com/office/powerpoint/2010/main"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640083503"/>
      </p:ext>
    </p:extLst>
  </p:cSld>
  <p:clrMapOvr>
    <a:masterClrMapping/>
  </p:clrMapOvr>
  <p:transition xmlns:p14="http://schemas.microsoft.com/office/powerpoint/2010/main"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17677390"/>
      </p:ext>
    </p:extLst>
  </p:cSld>
  <p:clrMapOvr>
    <a:masterClrMapping/>
  </p:clrMapOvr>
  <p:transition xmlns:p14="http://schemas.microsoft.com/office/powerpoint/2010/main"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0048509"/>
      </p:ext>
    </p:extLst>
  </p:cSld>
  <p:clrMapOvr>
    <a:masterClrMapping/>
  </p:clrMapOvr>
  <p:transition xmlns:p14="http://schemas.microsoft.com/office/powerpoint/2010/main"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2171128"/>
      </p:ext>
    </p:extLst>
  </p:cSld>
  <p:clrMapOvr>
    <a:masterClrMapping/>
  </p:clrMapOvr>
  <p:transition xmlns:p14="http://schemas.microsoft.com/office/powerpoint/2010/main"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6160663"/>
      </p:ext>
    </p:extLst>
  </p:cSld>
  <p:clrMapOvr>
    <a:masterClrMapping/>
  </p:clrMapOvr>
  <p:transition xmlns:p14="http://schemas.microsoft.com/office/powerpoint/2010/main"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5490369"/>
      </p:ext>
    </p:extLst>
  </p:cSld>
  <p:clrMapOvr>
    <a:masterClrMapping/>
  </p:clrMapOvr>
  <p:transition xmlns:p14="http://schemas.microsoft.com/office/powerpoint/2010/main"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26990869"/>
      </p:ext>
    </p:extLst>
  </p:cSld>
  <p:clrMapOvr>
    <a:masterClrMapping/>
  </p:clrMapOvr>
  <p:transition xmlns:p14="http://schemas.microsoft.com/office/powerpoint/2010/main"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5820286"/>
      </p:ext>
    </p:extLst>
  </p:cSld>
  <p:clrMapOvr>
    <a:masterClrMapping/>
  </p:clrMapOvr>
  <p:transition xmlns:p14="http://schemas.microsoft.com/office/powerpoint/2010/main"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7305246"/>
      </p:ext>
    </p:extLst>
  </p:cSld>
  <p:clrMapOvr>
    <a:masterClrMapping/>
  </p:clrMapOvr>
  <p:transition xmlns:p14="http://schemas.microsoft.com/office/powerpoint/2010/main"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2931646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4984785"/>
      </p:ext>
    </p:extLst>
  </p:cSld>
  <p:clrMapOvr>
    <a:masterClrMapping/>
  </p:clrMapOvr>
  <p:transition xmlns:p14="http://schemas.microsoft.com/office/powerpoint/2010/main"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6659250"/>
      </p:ext>
    </p:extLst>
  </p:cSld>
  <p:clrMapOvr>
    <a:masterClrMapping/>
  </p:clrMapOvr>
  <p:transition xmlns:p14="http://schemas.microsoft.com/office/powerpoint/2010/main"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08926340"/>
      </p:ext>
    </p:extLst>
  </p:cSld>
  <p:clrMapOvr>
    <a:masterClrMapping/>
  </p:clrMapOvr>
  <p:transition xmlns:p14="http://schemas.microsoft.com/office/powerpoint/2010/main"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309756474"/>
      </p:ext>
    </p:extLst>
  </p:cSld>
  <p:clrMapOvr>
    <a:masterClrMapping/>
  </p:clrMapOvr>
  <p:transition xmlns:p14="http://schemas.microsoft.com/office/powerpoint/2010/main"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1438249"/>
      </p:ext>
    </p:extLst>
  </p:cSld>
  <p:clrMapOvr>
    <a:masterClrMapping/>
  </p:clrMapOvr>
  <p:transition xmlns:p14="http://schemas.microsoft.com/office/powerpoint/2010/main"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0855940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3185594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1103928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8907347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67480371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48160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66292923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951161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4357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3484974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0199964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9985713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907028734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3498356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0364968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6229493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54726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085766417"/>
      </p:ext>
    </p:extLst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637243356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501869767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6132781"/>
      </p:ext>
    </p:extLst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45212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45212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691092"/>
      </p:ext>
    </p:extLst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2584038"/>
      </p:ext>
    </p:extLst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6973913"/>
      </p:ext>
    </p:extLst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76469262"/>
      </p:ext>
    </p:extLst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5833700"/>
      </p:ext>
    </p:extLst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5411923"/>
      </p:ext>
    </p:extLst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8468238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700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786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0398487"/>
      </p:ext>
    </p:extLst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5253247"/>
      </p:ext>
    </p:extLst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999094269"/>
      </p:ext>
    </p:extLst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649451336"/>
      </p:ext>
    </p:extLst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707731"/>
      </p:ext>
    </p:extLst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643360"/>
      </p:ext>
    </p:extLst>
  </p:cSld>
  <p:clrMapOvr>
    <a:masterClrMapping/>
  </p:clrMapOvr>
  <p:transition xmlns:p14="http://schemas.microsoft.com/office/powerpoint/2010/main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0269747"/>
      </p:ext>
    </p:extLst>
  </p:cSld>
  <p:clrMapOvr>
    <a:masterClrMapping/>
  </p:clrMapOvr>
  <p:transition xmlns:p14="http://schemas.microsoft.com/office/powerpoint/2010/main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879482"/>
      </p:ext>
    </p:extLst>
  </p:cSld>
  <p:clrMapOvr>
    <a:masterClrMapping/>
  </p:clrMapOvr>
  <p:transition xmlns:p14="http://schemas.microsoft.com/office/powerpoint/2010/main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884013188"/>
      </p:ext>
    </p:extLst>
  </p:cSld>
  <p:clrMapOvr>
    <a:masterClrMapping/>
  </p:clrMapOvr>
  <p:transition xmlns:p14="http://schemas.microsoft.com/office/powerpoint/2010/main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2623021"/>
      </p:ext>
    </p:extLst>
  </p:cSld>
  <p:clrMapOvr>
    <a:masterClrMapping/>
  </p:clrMapOvr>
  <p:transition xmlns:p14="http://schemas.microsoft.com/office/powerpoint/2010/main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3111717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1359675"/>
      </p:ext>
    </p:extLst>
  </p:cSld>
  <p:clrMapOvr>
    <a:masterClrMapping/>
  </p:clrMapOvr>
  <p:transition xmlns:p14="http://schemas.microsoft.com/office/powerpoint/2010/main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402988"/>
      </p:ext>
    </p:extLst>
  </p:cSld>
  <p:clrMapOvr>
    <a:masterClrMapping/>
  </p:clrMapOvr>
  <p:transition xmlns:p14="http://schemas.microsoft.com/office/powerpoint/2010/main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297177"/>
      </p:ext>
    </p:extLst>
  </p:cSld>
  <p:clrMapOvr>
    <a:masterClrMapping/>
  </p:clrMapOvr>
  <p:transition xmlns:p14="http://schemas.microsoft.com/office/powerpoint/2010/main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990275228"/>
      </p:ext>
    </p:extLst>
  </p:cSld>
  <p:clrMapOvr>
    <a:masterClrMapping/>
  </p:clrMapOvr>
  <p:transition xmlns:p14="http://schemas.microsoft.com/office/powerpoint/2010/main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855960557"/>
      </p:ext>
    </p:extLst>
  </p:cSld>
  <p:clrMapOvr>
    <a:masterClrMapping/>
  </p:clrMapOvr>
  <p:transition xmlns:p14="http://schemas.microsoft.com/office/powerpoint/2010/main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8469301"/>
      </p:ext>
    </p:extLst>
  </p:cSld>
  <p:clrMapOvr>
    <a:masterClrMapping/>
  </p:clrMapOvr>
  <p:transition xmlns:p14="http://schemas.microsoft.com/office/powerpoint/2010/main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2561255"/>
      </p:ext>
    </p:extLst>
  </p:cSld>
  <p:clrMapOvr>
    <a:masterClrMapping/>
  </p:clrMapOvr>
  <p:transition xmlns:p14="http://schemas.microsoft.com/office/powerpoint/2010/main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2902406"/>
      </p:ext>
    </p:extLst>
  </p:cSld>
  <p:clrMapOvr>
    <a:masterClrMapping/>
  </p:clrMapOvr>
  <p:transition xmlns:p14="http://schemas.microsoft.com/office/powerpoint/2010/main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6348004"/>
      </p:ext>
    </p:extLst>
  </p:cSld>
  <p:clrMapOvr>
    <a:masterClrMapping/>
  </p:clrMapOvr>
  <p:transition xmlns:p14="http://schemas.microsoft.com/office/powerpoint/2010/main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97111142"/>
      </p:ext>
    </p:extLst>
  </p:cSld>
  <p:clrMapOvr>
    <a:masterClrMapping/>
  </p:clrMapOvr>
  <p:transition xmlns:p14="http://schemas.microsoft.com/office/powerpoint/2010/main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3056473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2818146"/>
      </p:ext>
    </p:extLst>
  </p:cSld>
  <p:clrMapOvr>
    <a:masterClrMapping/>
  </p:clrMapOvr>
  <p:transition xmlns:p14="http://schemas.microsoft.com/office/powerpoint/2010/main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048047"/>
      </p:ext>
    </p:extLst>
  </p:cSld>
  <p:clrMapOvr>
    <a:masterClrMapping/>
  </p:clrMapOvr>
  <p:transition xmlns:p14="http://schemas.microsoft.com/office/powerpoint/2010/main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2037386"/>
      </p:ext>
    </p:extLst>
  </p:cSld>
  <p:clrMapOvr>
    <a:masterClrMapping/>
  </p:clrMapOvr>
  <p:transition xmlns:p14="http://schemas.microsoft.com/office/powerpoint/2010/main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302192"/>
      </p:ext>
    </p:extLst>
  </p:cSld>
  <p:clrMapOvr>
    <a:masterClrMapping/>
  </p:clrMapOvr>
  <p:transition xmlns:p14="http://schemas.microsoft.com/office/powerpoint/2010/main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534645656"/>
      </p:ext>
    </p:extLst>
  </p:cSld>
  <p:clrMapOvr>
    <a:masterClrMapping/>
  </p:clrMapOvr>
  <p:transition xmlns:p14="http://schemas.microsoft.com/office/powerpoint/2010/main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3666719"/>
      </p:ext>
    </p:extLst>
  </p:cSld>
  <p:clrMapOvr>
    <a:masterClrMapping/>
  </p:clrMapOvr>
  <p:transition xmlns:p14="http://schemas.microsoft.com/office/powerpoint/2010/main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0339575"/>
      </p:ext>
    </p:extLst>
  </p:cSld>
  <p:clrMapOvr>
    <a:masterClrMapping/>
  </p:clrMapOvr>
  <p:transition xmlns:p14="http://schemas.microsoft.com/office/powerpoint/2010/main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5035550" y="1409700"/>
            <a:ext cx="1466850" cy="66802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35000" y="1409700"/>
            <a:ext cx="4248150" cy="66802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9324437"/>
      </p:ext>
    </p:extLst>
  </p:cSld>
  <p:clrMapOvr>
    <a:masterClrMapping/>
  </p:clrMapOvr>
  <p:transition xmlns:p14="http://schemas.microsoft.com/office/powerpoint/2010/main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769360"/>
      </p:ext>
    </p:extLst>
  </p:cSld>
  <p:clrMapOvr>
    <a:masterClrMapping/>
  </p:clrMapOvr>
  <p:transition xmlns:p14="http://schemas.microsoft.com/office/powerpoint/2010/main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6723276"/>
      </p:ext>
    </p:extLst>
  </p:cSld>
  <p:clrMapOvr>
    <a:masterClrMapping/>
  </p:clrMapOvr>
  <p:transition xmlns:p14="http://schemas.microsoft.com/office/powerpoint/2010/main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096062679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2803095"/>
      </p:ext>
    </p:extLst>
  </p:cSld>
  <p:clrMapOvr>
    <a:masterClrMapping/>
  </p:clrMapOvr>
  <p:transition xmlns:p14="http://schemas.microsoft.com/office/powerpoint/2010/main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5488729"/>
      </p:ext>
    </p:extLst>
  </p:cSld>
  <p:clrMapOvr>
    <a:masterClrMapping/>
  </p:clrMapOvr>
  <p:transition xmlns:p14="http://schemas.microsoft.com/office/powerpoint/2010/main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741738"/>
      </p:ext>
    </p:extLst>
  </p:cSld>
  <p:clrMapOvr>
    <a:masterClrMapping/>
  </p:clrMapOvr>
  <p:transition xmlns:p14="http://schemas.microsoft.com/office/powerpoint/2010/main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3002251"/>
      </p:ext>
    </p:extLst>
  </p:cSld>
  <p:clrMapOvr>
    <a:masterClrMapping/>
  </p:clrMapOvr>
  <p:transition xmlns:p14="http://schemas.microsoft.com/office/powerpoint/2010/main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4530487"/>
      </p:ext>
    </p:extLst>
  </p:cSld>
  <p:clrMapOvr>
    <a:masterClrMapping/>
  </p:clrMapOvr>
  <p:transition xmlns:p14="http://schemas.microsoft.com/office/powerpoint/2010/main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175304412"/>
      </p:ext>
    </p:extLst>
  </p:cSld>
  <p:clrMapOvr>
    <a:masterClrMapping/>
  </p:clrMapOvr>
  <p:transition xmlns:p14="http://schemas.microsoft.com/office/powerpoint/2010/main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26241776"/>
      </p:ext>
    </p:extLst>
  </p:cSld>
  <p:clrMapOvr>
    <a:masterClrMapping/>
  </p:clrMapOvr>
  <p:transition xmlns:p14="http://schemas.microsoft.com/office/powerpoint/2010/main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8638138"/>
      </p:ext>
    </p:extLst>
  </p:cSld>
  <p:clrMapOvr>
    <a:masterClrMapping/>
  </p:clrMapOvr>
  <p:transition xmlns:p14="http://schemas.microsoft.com/office/powerpoint/2010/main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5035550" y="1409700"/>
            <a:ext cx="1466850" cy="66802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35000" y="1409700"/>
            <a:ext cx="4248150" cy="66802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4417011"/>
      </p:ext>
    </p:extLst>
  </p:cSld>
  <p:clrMapOvr>
    <a:masterClrMapping/>
  </p:clrMapOvr>
  <p:transition xmlns:p14="http://schemas.microsoft.com/office/powerpoint/2010/main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8067889"/>
      </p:ext>
    </p:extLst>
  </p:cSld>
  <p:clrMapOvr>
    <a:masterClrMapping/>
  </p:clrMapOvr>
  <p:transition xmlns:p14="http://schemas.microsoft.com/office/powerpoint/2010/main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9588397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17737805"/>
      </p:ext>
    </p:extLst>
  </p:cSld>
  <p:clrMapOvr>
    <a:masterClrMapping/>
  </p:clrMapOvr>
  <p:transition xmlns:p14="http://schemas.microsoft.com/office/powerpoint/2010/main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319391298"/>
      </p:ext>
    </p:extLst>
  </p:cSld>
  <p:clrMapOvr>
    <a:masterClrMapping/>
  </p:clrMapOvr>
  <p:transition xmlns:p14="http://schemas.microsoft.com/office/powerpoint/2010/main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1511237"/>
      </p:ext>
    </p:extLst>
  </p:cSld>
  <p:clrMapOvr>
    <a:masterClrMapping/>
  </p:clrMapOvr>
  <p:transition xmlns:p14="http://schemas.microsoft.com/office/powerpoint/2010/main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7342591"/>
      </p:ext>
    </p:extLst>
  </p:cSld>
  <p:clrMapOvr>
    <a:masterClrMapping/>
  </p:clrMapOvr>
  <p:transition xmlns:p14="http://schemas.microsoft.com/office/powerpoint/2010/main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9839514"/>
      </p:ext>
    </p:extLst>
  </p:cSld>
  <p:clrMapOvr>
    <a:masterClrMapping/>
  </p:clrMapOvr>
  <p:transition xmlns:p14="http://schemas.microsoft.com/office/powerpoint/2010/main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3876003"/>
      </p:ext>
    </p:extLst>
  </p:cSld>
  <p:clrMapOvr>
    <a:masterClrMapping/>
  </p:clrMapOvr>
  <p:transition xmlns:p14="http://schemas.microsoft.com/office/powerpoint/2010/main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836532930"/>
      </p:ext>
    </p:extLst>
  </p:cSld>
  <p:clrMapOvr>
    <a:masterClrMapping/>
  </p:clrMapOvr>
  <p:transition xmlns:p14="http://schemas.microsoft.com/office/powerpoint/2010/main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716222201"/>
      </p:ext>
    </p:extLst>
  </p:cSld>
  <p:clrMapOvr>
    <a:masterClrMapping/>
  </p:clrMapOvr>
  <p:transition xmlns:p14="http://schemas.microsoft.com/office/powerpoint/2010/main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7992989"/>
      </p:ext>
    </p:extLst>
  </p:cSld>
  <p:clrMapOvr>
    <a:masterClrMapping/>
  </p:clrMapOvr>
  <p:transition xmlns:p14="http://schemas.microsoft.com/office/powerpoint/2010/main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428163" y="254000"/>
            <a:ext cx="2925762" cy="84582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50875" y="254000"/>
            <a:ext cx="8624888" cy="8458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0659338"/>
      </p:ext>
    </p:extLst>
  </p:cSld>
  <p:clrMapOvr>
    <a:masterClrMapping/>
  </p:clrMapOvr>
  <p:transition xmlns:p14="http://schemas.microsoft.com/office/powerpoint/2010/main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2450015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73674521"/>
      </p:ext>
    </p:extLst>
  </p:cSld>
  <p:clrMapOvr>
    <a:masterClrMapping/>
  </p:clrMapOvr>
  <p:transition xmlns:p14="http://schemas.microsoft.com/office/powerpoint/2010/main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2632592"/>
      </p:ext>
    </p:extLst>
  </p:cSld>
  <p:clrMapOvr>
    <a:masterClrMapping/>
  </p:clrMapOvr>
  <p:transition xmlns:p14="http://schemas.microsoft.com/office/powerpoint/2010/main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328805470"/>
      </p:ext>
    </p:extLst>
  </p:cSld>
  <p:clrMapOvr>
    <a:masterClrMapping/>
  </p:clrMapOvr>
  <p:transition xmlns:p14="http://schemas.microsoft.com/office/powerpoint/2010/main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9877481"/>
      </p:ext>
    </p:extLst>
  </p:cSld>
  <p:clrMapOvr>
    <a:masterClrMapping/>
  </p:clrMapOvr>
  <p:transition xmlns:p14="http://schemas.microsoft.com/office/powerpoint/2010/main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0092130"/>
      </p:ext>
    </p:extLst>
  </p:cSld>
  <p:clrMapOvr>
    <a:masterClrMapping/>
  </p:clrMapOvr>
  <p:transition xmlns:p14="http://schemas.microsoft.com/office/powerpoint/2010/main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4185156"/>
      </p:ext>
    </p:extLst>
  </p:cSld>
  <p:clrMapOvr>
    <a:masterClrMapping/>
  </p:clrMapOvr>
  <p:transition xmlns:p14="http://schemas.microsoft.com/office/powerpoint/2010/main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4980946"/>
      </p:ext>
    </p:extLst>
  </p:cSld>
  <p:clrMapOvr>
    <a:masterClrMapping/>
  </p:clrMapOvr>
  <p:transition xmlns:p14="http://schemas.microsoft.com/office/powerpoint/2010/main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667841164"/>
      </p:ext>
    </p:extLst>
  </p:cSld>
  <p:clrMapOvr>
    <a:masterClrMapping/>
  </p:clrMapOvr>
  <p:transition xmlns:p14="http://schemas.microsoft.com/office/powerpoint/2010/main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732743710"/>
      </p:ext>
    </p:extLst>
  </p:cSld>
  <p:clrMapOvr>
    <a:masterClrMapping/>
  </p:clrMapOvr>
  <p:transition xmlns:p14="http://schemas.microsoft.com/office/powerpoint/2010/main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1640456"/>
      </p:ext>
    </p:extLst>
  </p:cSld>
  <p:clrMapOvr>
    <a:masterClrMapping/>
  </p:clrMapOvr>
  <p:transition xmlns:p14="http://schemas.microsoft.com/office/powerpoint/2010/main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9441462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1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17.xml"/><Relationship Id="rId8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2.xml"/><Relationship Id="rId12" Type="http://schemas.openxmlformats.org/officeDocument/2006/relationships/theme" Target="../theme/theme12.xml"/><Relationship Id="rId1" Type="http://schemas.openxmlformats.org/officeDocument/2006/relationships/slideLayout" Target="../slideLayouts/slideLayout122.xml"/><Relationship Id="rId2" Type="http://schemas.openxmlformats.org/officeDocument/2006/relationships/slideLayout" Target="../slideLayouts/slideLayout123.xml"/><Relationship Id="rId3" Type="http://schemas.openxmlformats.org/officeDocument/2006/relationships/slideLayout" Target="../slideLayouts/slideLayout124.xml"/><Relationship Id="rId4" Type="http://schemas.openxmlformats.org/officeDocument/2006/relationships/slideLayout" Target="../slideLayouts/slideLayout125.xml"/><Relationship Id="rId5" Type="http://schemas.openxmlformats.org/officeDocument/2006/relationships/slideLayout" Target="../slideLayouts/slideLayout126.xml"/><Relationship Id="rId6" Type="http://schemas.openxmlformats.org/officeDocument/2006/relationships/slideLayout" Target="../slideLayouts/slideLayout127.xml"/><Relationship Id="rId7" Type="http://schemas.openxmlformats.org/officeDocument/2006/relationships/slideLayout" Target="../slideLayouts/slideLayout128.xml"/><Relationship Id="rId8" Type="http://schemas.openxmlformats.org/officeDocument/2006/relationships/slideLayout" Target="../slideLayouts/slideLayout129.xml"/><Relationship Id="rId9" Type="http://schemas.openxmlformats.org/officeDocument/2006/relationships/slideLayout" Target="../slideLayouts/slideLayout130.xml"/><Relationship Id="rId10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43.xml"/><Relationship Id="rId12" Type="http://schemas.openxmlformats.org/officeDocument/2006/relationships/theme" Target="../theme/theme13.xml"/><Relationship Id="rId1" Type="http://schemas.openxmlformats.org/officeDocument/2006/relationships/slideLayout" Target="../slideLayouts/slideLayout133.xml"/><Relationship Id="rId2" Type="http://schemas.openxmlformats.org/officeDocument/2006/relationships/slideLayout" Target="../slideLayouts/slideLayout134.xml"/><Relationship Id="rId3" Type="http://schemas.openxmlformats.org/officeDocument/2006/relationships/slideLayout" Target="../slideLayouts/slideLayout135.xml"/><Relationship Id="rId4" Type="http://schemas.openxmlformats.org/officeDocument/2006/relationships/slideLayout" Target="../slideLayouts/slideLayout136.xml"/><Relationship Id="rId5" Type="http://schemas.openxmlformats.org/officeDocument/2006/relationships/slideLayout" Target="../slideLayouts/slideLayout137.xml"/><Relationship Id="rId6" Type="http://schemas.openxmlformats.org/officeDocument/2006/relationships/slideLayout" Target="../slideLayouts/slideLayout138.xml"/><Relationship Id="rId7" Type="http://schemas.openxmlformats.org/officeDocument/2006/relationships/slideLayout" Target="../slideLayouts/slideLayout139.xml"/><Relationship Id="rId8" Type="http://schemas.openxmlformats.org/officeDocument/2006/relationships/slideLayout" Target="../slideLayouts/slideLayout140.xml"/><Relationship Id="rId9" Type="http://schemas.openxmlformats.org/officeDocument/2006/relationships/slideLayout" Target="../slideLayouts/slideLayout141.xml"/><Relationship Id="rId10" Type="http://schemas.openxmlformats.org/officeDocument/2006/relationships/slideLayout" Target="../slideLayouts/slideLayout142.xml"/></Relationships>
</file>

<file path=ppt/slideMasters/_rels/slideMaster1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54.xml"/><Relationship Id="rId12" Type="http://schemas.openxmlformats.org/officeDocument/2006/relationships/theme" Target="../theme/theme14.xml"/><Relationship Id="rId1" Type="http://schemas.openxmlformats.org/officeDocument/2006/relationships/slideLayout" Target="../slideLayouts/slideLayout144.xml"/><Relationship Id="rId2" Type="http://schemas.openxmlformats.org/officeDocument/2006/relationships/slideLayout" Target="../slideLayouts/slideLayout145.xml"/><Relationship Id="rId3" Type="http://schemas.openxmlformats.org/officeDocument/2006/relationships/slideLayout" Target="../slideLayouts/slideLayout146.xml"/><Relationship Id="rId4" Type="http://schemas.openxmlformats.org/officeDocument/2006/relationships/slideLayout" Target="../slideLayouts/slideLayout147.xml"/><Relationship Id="rId5" Type="http://schemas.openxmlformats.org/officeDocument/2006/relationships/slideLayout" Target="../slideLayouts/slideLayout148.xml"/><Relationship Id="rId6" Type="http://schemas.openxmlformats.org/officeDocument/2006/relationships/slideLayout" Target="../slideLayouts/slideLayout149.xml"/><Relationship Id="rId7" Type="http://schemas.openxmlformats.org/officeDocument/2006/relationships/slideLayout" Target="../slideLayouts/slideLayout150.xml"/><Relationship Id="rId8" Type="http://schemas.openxmlformats.org/officeDocument/2006/relationships/slideLayout" Target="../slideLayouts/slideLayout151.xml"/><Relationship Id="rId9" Type="http://schemas.openxmlformats.org/officeDocument/2006/relationships/slideLayout" Target="../slideLayouts/slideLayout152.xml"/><Relationship Id="rId10" Type="http://schemas.openxmlformats.org/officeDocument/2006/relationships/slideLayout" Target="../slideLayouts/slideLayout153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270000"/>
            <a:ext cx="10464800" cy="721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38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827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27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1717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16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0734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306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878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450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72400" y="2768600"/>
            <a:ext cx="39624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38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82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27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171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16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073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30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87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45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971800"/>
            <a:ext cx="104648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4097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4097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89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89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/>
          </p:cNvSpPr>
          <p:nvPr/>
        </p:nvSpPr>
        <p:spPr bwMode="auto">
          <a:xfrm>
            <a:off x="901700" y="38100"/>
            <a:ext cx="116078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r>
              <a:rPr lang="en-US" sz="4500" b="1">
                <a:solidFill>
                  <a:srgbClr val="826F36"/>
                </a:solidFill>
                <a:ea typeface="ＭＳ Ｐゴシック" charset="0"/>
                <a:cs typeface="ＭＳ Ｐゴシック" charset="0"/>
              </a:rPr>
              <a:t>RÅNA BANKEN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76300"/>
            <a:ext cx="16700500" cy="1118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/>
          </p:cNvSpPr>
          <p:nvPr/>
        </p:nvSpPr>
        <p:spPr bwMode="auto">
          <a:xfrm>
            <a:off x="6569075" y="2362200"/>
            <a:ext cx="6413500" cy="4622800"/>
          </a:xfrm>
          <a:prstGeom prst="rect">
            <a:avLst/>
          </a:prstGeom>
          <a:solidFill>
            <a:srgbClr val="0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sv-SE"/>
          </a:p>
        </p:txBody>
      </p:sp>
      <p:sp>
        <p:nvSpPr>
          <p:cNvPr id="16386" name="Rectangle 2"/>
          <p:cNvSpPr>
            <a:spLocks/>
          </p:cNvSpPr>
          <p:nvPr/>
        </p:nvSpPr>
        <p:spPr bwMode="auto">
          <a:xfrm>
            <a:off x="6972300" y="2527300"/>
            <a:ext cx="5753100" cy="427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just"/>
            <a:r>
              <a:rPr lang="en-US" sz="3600">
                <a:solidFill>
                  <a:srgbClr val="FFFFFF"/>
                </a:solidFill>
                <a:ea typeface="ＭＳ Ｐゴシック" charset="0"/>
                <a:cs typeface="ＭＳ Ｐゴシック" charset="0"/>
              </a:rPr>
              <a:t>Tänk dig att du rånar en bank! </a:t>
            </a:r>
          </a:p>
          <a:p>
            <a:pPr algn="just"/>
            <a:r>
              <a:rPr lang="en-US" sz="3600">
                <a:solidFill>
                  <a:srgbClr val="FFFFFF"/>
                </a:solidFill>
                <a:ea typeface="ＭＳ Ｐゴシック" charset="0"/>
                <a:cs typeface="ＭＳ Ｐゴシック" charset="0"/>
              </a:rPr>
              <a:t>I bankvalvet finns det </a:t>
            </a:r>
          </a:p>
          <a:p>
            <a:pPr algn="just"/>
            <a:r>
              <a:rPr lang="en-US" sz="3600">
                <a:solidFill>
                  <a:srgbClr val="FFFFFF"/>
                </a:solidFill>
                <a:ea typeface="ＭＳ Ｐゴシック" charset="0"/>
                <a:cs typeface="ＭＳ Ｐゴシック" charset="0"/>
              </a:rPr>
              <a:t>2 miljarder i tusenlappar. Hur stor </a:t>
            </a:r>
            <a:r>
              <a:rPr lang="en-US" sz="3600" b="1">
                <a:solidFill>
                  <a:srgbClr val="D90B00"/>
                </a:solidFill>
                <a:ea typeface="ＭＳ Ｐゴシック" charset="0"/>
                <a:cs typeface="ＭＳ Ｐゴシック" charset="0"/>
              </a:rPr>
              <a:t>andel</a:t>
            </a:r>
            <a:r>
              <a:rPr lang="en-US" sz="3600">
                <a:solidFill>
                  <a:srgbClr val="FFFFFF"/>
                </a:solidFill>
                <a:ea typeface="ＭＳ Ｐゴシック" charset="0"/>
                <a:cs typeface="ＭＳ Ｐゴシック" charset="0"/>
              </a:rPr>
              <a:t> av pengarna får du med dig genom att bära pengar i väskor. Du får bara gå en vända, men kan bära så mycket du orkar.</a:t>
            </a:r>
          </a:p>
        </p:txBody>
      </p:sp>
      <p:sp>
        <p:nvSpPr>
          <p:cNvPr id="16387" name="Rectangle 3"/>
          <p:cNvSpPr>
            <a:spLocks/>
          </p:cNvSpPr>
          <p:nvPr/>
        </p:nvSpPr>
        <p:spPr bwMode="auto">
          <a:xfrm>
            <a:off x="901700" y="915988"/>
            <a:ext cx="4879975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r>
              <a:rPr lang="en-US" sz="4500" b="1">
                <a:solidFill>
                  <a:srgbClr val="826F36"/>
                </a:solidFill>
                <a:ea typeface="ＭＳ Ｐゴシック" charset="0"/>
                <a:cs typeface="ＭＳ Ｐゴシック" charset="0"/>
              </a:rPr>
              <a:t>RÅNA BANKEN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5900" y="2360613"/>
            <a:ext cx="6908800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" t="30188" r="4716" b="32704"/>
          <a:stretch>
            <a:fillRect/>
          </a:stretch>
        </p:blipFill>
        <p:spPr bwMode="auto">
          <a:xfrm>
            <a:off x="10287000" y="139700"/>
            <a:ext cx="2422525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/>
          </p:cNvSpPr>
          <p:nvPr/>
        </p:nvSpPr>
        <p:spPr bwMode="auto">
          <a:xfrm>
            <a:off x="1104900" y="2425700"/>
            <a:ext cx="11445875" cy="534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sz="360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En tusenlapp väger 1,16 g.</a:t>
            </a:r>
          </a:p>
          <a:p>
            <a:r>
              <a:rPr lang="en-US" sz="360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En bunt med 1000 st tusenlappar (en miljon) väger då:</a:t>
            </a:r>
          </a:p>
          <a:p>
            <a:r>
              <a:rPr lang="en-US" sz="360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1,16 · 1000 = 1160 g = 1,16 kg</a:t>
            </a:r>
          </a:p>
          <a:p>
            <a:endParaRPr lang="en-US" sz="360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  <a:p>
            <a:r>
              <a:rPr lang="en-US" sz="360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Man orkar kanske bära lika mycket som man själv väger. Om man väger 60 kg får man alltså med sig:</a:t>
            </a:r>
          </a:p>
          <a:p>
            <a:r>
              <a:rPr lang="en-US" sz="360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60 / 1,16 ≈ 50 buntar</a:t>
            </a:r>
          </a:p>
          <a:p>
            <a:r>
              <a:rPr lang="en-US" sz="360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50 buntar á en miljon ger 50 miljoner.</a:t>
            </a:r>
          </a:p>
          <a:p>
            <a:endParaRPr lang="en-US" sz="360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  <a:p>
            <a:r>
              <a:rPr lang="en-US" sz="360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50 miljoner / 2 000 miljoner = endast </a:t>
            </a:r>
            <a:r>
              <a:rPr lang="en-US" sz="3600" b="1">
                <a:solidFill>
                  <a:srgbClr val="D90B00"/>
                </a:solidFill>
                <a:ea typeface="ＭＳ Ｐゴシック" charset="0"/>
                <a:cs typeface="ＭＳ Ｐゴシック" charset="0"/>
              </a:rPr>
              <a:t>2,5 % av pengarna</a:t>
            </a:r>
          </a:p>
        </p:txBody>
      </p:sp>
      <p:pic>
        <p:nvPicPr>
          <p:cNvPr id="174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" t="30188" r="4716" b="32704"/>
          <a:stretch>
            <a:fillRect/>
          </a:stretch>
        </p:blipFill>
        <p:spPr bwMode="auto">
          <a:xfrm>
            <a:off x="10287000" y="139700"/>
            <a:ext cx="2422525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3"/>
          <p:cNvSpPr>
            <a:spLocks/>
          </p:cNvSpPr>
          <p:nvPr/>
        </p:nvSpPr>
        <p:spPr bwMode="auto">
          <a:xfrm>
            <a:off x="901700" y="915988"/>
            <a:ext cx="4879975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r>
              <a:rPr lang="en-US" sz="4500" b="1">
                <a:solidFill>
                  <a:srgbClr val="826F36"/>
                </a:solidFill>
                <a:ea typeface="ＭＳ Ｐゴシック" charset="0"/>
                <a:cs typeface="ＭＳ Ｐゴシック" charset="0"/>
              </a:rPr>
              <a:t>RÅNA BANKEN</a:t>
            </a:r>
          </a:p>
        </p:txBody>
      </p:sp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1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nkter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D9EACA"/>
      </a:accent1>
      <a:accent2>
        <a:srgbClr val="333399"/>
      </a:accent2>
      <a:accent3>
        <a:srgbClr val="FFFFFF"/>
      </a:accent3>
      <a:accent4>
        <a:srgbClr val="000000"/>
      </a:accent4>
      <a:accent5>
        <a:srgbClr val="E9F3E1"/>
      </a:accent5>
      <a:accent6>
        <a:srgbClr val="2D2D8A"/>
      </a:accent6>
      <a:hlink>
        <a:srgbClr val="009999"/>
      </a:hlink>
      <a:folHlink>
        <a:srgbClr val="99CC00"/>
      </a:folHlink>
    </a:clrScheme>
    <a:fontScheme name="Punkter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unk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el och punkter - Vänster">
  <a:themeElements>
    <a:clrScheme name="Titel och punkter - Vän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och punkter - Vänster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el och punkter - Vän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el och punkter - 2 spalter">
  <a:themeElements>
    <a:clrScheme name="Titel och punkter - 2 spal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och punkter - 2 spalter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el och punkter - 2 spal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el och punkter - Höger">
  <a:themeElements>
    <a:clrScheme name="Titel och punkter - Hög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och punkter - Höger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el och punkter - Hög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el, punktformer och bild">
  <a:themeElements>
    <a:clrScheme name="Titel, punktformer och bil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, punktformer och bild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el, punktformer och bil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Titel och punkter">
  <a:themeElements>
    <a:clrScheme name="Titel och punk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och punkter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el och punk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el - Centrerad">
  <a:themeElements>
    <a:clrScheme name="Titel - Centrera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- Centrerad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el - Centrera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el och undertext">
  <a:themeElements>
    <a:clrScheme name="Titel och undertex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och undertex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el och undertex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Foto - Horisontellt">
  <a:themeElements>
    <a:clrScheme name="Foto - Horisontel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Horisontell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Foto - Horisontel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Foto - Horisontell spegling">
  <a:themeElements>
    <a:clrScheme name="Foto - Horisontell spegl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Horisontell spegling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Foto - Horisontell spegl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Foto - Vertikalt">
  <a:themeElements>
    <a:clrScheme name="Foto - Vertika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Vertikal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Foto - Vertika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Foto - Vertikal spegling">
  <a:themeElements>
    <a:clrScheme name="Foto - Vertikal spegl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Vertikal spegling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Foto - Vertikal spegl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el - Upptill">
  <a:themeElements>
    <a:clrScheme name="Titel - Upptil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- Upptil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el - Upptil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om">
  <a:themeElements>
    <a:clrScheme name="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om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o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Pages>0</Pages>
  <Words>74</Words>
  <Characters>0</Characters>
  <Application>Microsoft Macintosh PowerPoint</Application>
  <PresentationFormat>Anpassad</PresentationFormat>
  <Lines>0</Lines>
  <Paragraphs>15</Paragraphs>
  <Slides>3</Slides>
  <Notes>0</Notes>
  <HiddenSlides>0</HiddenSlides>
  <MMClips>0</MMClips>
  <ScaleCrop>false</ScaleCrop>
  <HeadingPairs>
    <vt:vector size="6" baseType="variant">
      <vt:variant>
        <vt:lpstr>Använt typsnitt</vt:lpstr>
      </vt:variant>
      <vt:variant>
        <vt:i4>5</vt:i4>
      </vt:variant>
      <vt:variant>
        <vt:lpstr>Tema</vt:lpstr>
      </vt:variant>
      <vt:variant>
        <vt:i4>14</vt:i4>
      </vt:variant>
      <vt:variant>
        <vt:lpstr>Bildrubriker</vt:lpstr>
      </vt:variant>
      <vt:variant>
        <vt:i4>3</vt:i4>
      </vt:variant>
    </vt:vector>
  </HeadingPairs>
  <TitlesOfParts>
    <vt:vector size="22" baseType="lpstr">
      <vt:lpstr>Gill Sans</vt:lpstr>
      <vt:lpstr>ヒラギノ角ゴ ProN W3</vt:lpstr>
      <vt:lpstr>Arial</vt:lpstr>
      <vt:lpstr>Calibri</vt:lpstr>
      <vt:lpstr>ＭＳ Ｐゴシック</vt:lpstr>
      <vt:lpstr>Punkter</vt:lpstr>
      <vt:lpstr>Titel - Centrerad</vt:lpstr>
      <vt:lpstr>Titel och undertext</vt:lpstr>
      <vt:lpstr>Foto - Horisontellt</vt:lpstr>
      <vt:lpstr>Foto - Horisontell spegling</vt:lpstr>
      <vt:lpstr>Foto - Vertikalt</vt:lpstr>
      <vt:lpstr>Foto - Vertikal spegling</vt:lpstr>
      <vt:lpstr>Titel - Upptill</vt:lpstr>
      <vt:lpstr>Tom</vt:lpstr>
      <vt:lpstr>Titel och punkter - Vänster</vt:lpstr>
      <vt:lpstr>Titel och punkter - 2 spalter</vt:lpstr>
      <vt:lpstr>Titel och punkter - Höger</vt:lpstr>
      <vt:lpstr>Titel, punktformer och bild</vt:lpstr>
      <vt:lpstr>Titel och punkter</vt:lpstr>
      <vt:lpstr>PowerPoint-presentation</vt:lpstr>
      <vt:lpstr>PowerPoint-presentation</vt:lpstr>
      <vt:lpstr>PowerPoint-presentation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subject/>
  <dc:creator/>
  <cp:keywords/>
  <dc:description/>
  <cp:lastModifiedBy>Conny Welén</cp:lastModifiedBy>
  <cp:revision>8</cp:revision>
  <dcterms:modified xsi:type="dcterms:W3CDTF">2019-08-08T12:25:24Z</dcterms:modified>
  <cp:category/>
</cp:coreProperties>
</file>