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27" r:id="rId2"/>
    <p:sldId id="328" r:id="rId3"/>
    <p:sldId id="329" r:id="rId4"/>
    <p:sldId id="330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644" autoAdjust="0"/>
    <p:restoredTop sz="94595" autoAdjust="0"/>
  </p:normalViewPr>
  <p:slideViewPr>
    <p:cSldViewPr snapToGrid="0" snapToObjects="1">
      <p:cViewPr>
        <p:scale>
          <a:sx n="176" d="100"/>
          <a:sy n="176" d="100"/>
        </p:scale>
        <p:origin x="-760" y="4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5795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2018-08-03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18311919-8D75-9E41-BE09-0E45D8D817DF}"/>
              </a:ext>
            </a:extLst>
          </p:cNvPr>
          <p:cNvSpPr txBox="1"/>
          <p:nvPr/>
        </p:nvSpPr>
        <p:spPr>
          <a:xfrm>
            <a:off x="2876765" y="754668"/>
            <a:ext cx="405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Multiplikation av två tal i bråkform</a:t>
            </a:r>
          </a:p>
        </p:txBody>
      </p:sp>
      <p:sp>
        <p:nvSpPr>
          <p:cNvPr id="3" name="Rektangel 1">
            <a:extLst>
              <a:ext uri="{FF2B5EF4-FFF2-40B4-BE49-F238E27FC236}">
                <a16:creationId xmlns:a16="http://schemas.microsoft.com/office/drawing/2014/main" id="{BD00A440-81E4-CD44-BBCA-85E03CA78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95263"/>
            <a:ext cx="874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Y 1.3			                Multiplikation av bråk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B4733FE-9592-DD41-A066-5AA72F485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55" y="1246958"/>
            <a:ext cx="2050993" cy="213935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EF77CFB5-1AB4-FE47-8AC1-AE1454F75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03" y="3369095"/>
            <a:ext cx="2039546" cy="70091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0FD8EE57-38A5-F14B-A6EA-802FAAB9E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166" y="1260841"/>
            <a:ext cx="2652961" cy="21166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A9A59A2B-8345-1A4F-80C1-28FEBCD00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166" y="3379758"/>
            <a:ext cx="2644078" cy="696095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12C83F5F-659F-8748-81C8-477AFD9C2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0127" y="1257464"/>
            <a:ext cx="2030663" cy="210419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9EC315-05AB-D84A-99B8-335D8D6986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0127" y="3361471"/>
            <a:ext cx="2030663" cy="724573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4395A9E3-CE86-C44E-962C-7D0D3B778179}"/>
              </a:ext>
            </a:extLst>
          </p:cNvPr>
          <p:cNvGrpSpPr/>
          <p:nvPr/>
        </p:nvGrpSpPr>
        <p:grpSpPr>
          <a:xfrm>
            <a:off x="3633301" y="4861574"/>
            <a:ext cx="1004988" cy="595689"/>
            <a:chOff x="3187592" y="1714150"/>
            <a:chExt cx="997456" cy="595689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DA1D5A19-72F5-4F42-ABC1-B0D059D5C332}"/>
                </a:ext>
              </a:extLst>
            </p:cNvPr>
            <p:cNvGrpSpPr/>
            <p:nvPr/>
          </p:nvGrpSpPr>
          <p:grpSpPr>
            <a:xfrm>
              <a:off x="3187592" y="1714150"/>
              <a:ext cx="492478" cy="595689"/>
              <a:chOff x="3187592" y="1714150"/>
              <a:chExt cx="492478" cy="595689"/>
            </a:xfrm>
          </p:grpSpPr>
          <p:grpSp>
            <p:nvGrpSpPr>
              <p:cNvPr id="24" name="Grupp 23">
                <a:extLst>
                  <a:ext uri="{FF2B5EF4-FFF2-40B4-BE49-F238E27FC236}">
                    <a16:creationId xmlns:a16="http://schemas.microsoft.com/office/drawing/2014/main" id="{6D6A3E7A-FB00-D64D-A2D2-F385F380E0C6}"/>
                  </a:ext>
                </a:extLst>
              </p:cNvPr>
              <p:cNvGrpSpPr/>
              <p:nvPr/>
            </p:nvGrpSpPr>
            <p:grpSpPr>
              <a:xfrm>
                <a:off x="3187592" y="1714150"/>
                <a:ext cx="319509" cy="595689"/>
                <a:chOff x="4119444" y="1868493"/>
                <a:chExt cx="319509" cy="595689"/>
              </a:xfrm>
            </p:grpSpPr>
            <p:sp>
              <p:nvSpPr>
                <p:cNvPr id="26" name="textruta 25">
                  <a:extLst>
                    <a:ext uri="{FF2B5EF4-FFF2-40B4-BE49-F238E27FC236}">
                      <a16:creationId xmlns:a16="http://schemas.microsoft.com/office/drawing/2014/main" id="{2AA3D902-4565-E642-891D-D54B24D3A7AC}"/>
                    </a:ext>
                  </a:extLst>
                </p:cNvPr>
                <p:cNvSpPr txBox="1"/>
                <p:nvPr/>
              </p:nvSpPr>
              <p:spPr>
                <a:xfrm>
                  <a:off x="4119444" y="1868493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38D27D22-FDFA-1D4D-81C5-FF802318199C}"/>
                    </a:ext>
                  </a:extLst>
                </p:cNvPr>
                <p:cNvSpPr txBox="1"/>
                <p:nvPr/>
              </p:nvSpPr>
              <p:spPr>
                <a:xfrm>
                  <a:off x="4137267" y="2094850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</a:t>
                  </a:r>
                </a:p>
              </p:txBody>
            </p:sp>
            <p:cxnSp>
              <p:nvCxnSpPr>
                <p:cNvPr id="28" name="Rak 27">
                  <a:extLst>
                    <a:ext uri="{FF2B5EF4-FFF2-40B4-BE49-F238E27FC236}">
                      <a16:creationId xmlns:a16="http://schemas.microsoft.com/office/drawing/2014/main" id="{74E79587-03BF-0948-B171-9A4A234D31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96115" y="2170804"/>
                  <a:ext cx="15284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3AA69318-6C16-434A-B1EC-9E25BEFB6030}"/>
                  </a:ext>
                </a:extLst>
              </p:cNvPr>
              <p:cNvSpPr txBox="1"/>
              <p:nvPr/>
            </p:nvSpPr>
            <p:spPr>
              <a:xfrm>
                <a:off x="3360728" y="1831795"/>
                <a:ext cx="319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19" name="Grupp 18">
              <a:extLst>
                <a:ext uri="{FF2B5EF4-FFF2-40B4-BE49-F238E27FC236}">
                  <a16:creationId xmlns:a16="http://schemas.microsoft.com/office/drawing/2014/main" id="{0B635A3A-2CD2-5541-9E79-C6B0DE4FACAA}"/>
                </a:ext>
              </a:extLst>
            </p:cNvPr>
            <p:cNvGrpSpPr/>
            <p:nvPr/>
          </p:nvGrpSpPr>
          <p:grpSpPr>
            <a:xfrm>
              <a:off x="3573929" y="1718144"/>
              <a:ext cx="307018" cy="590095"/>
              <a:chOff x="3902461" y="1892151"/>
              <a:chExt cx="307018" cy="590095"/>
            </a:xfrm>
          </p:grpSpPr>
          <p:sp>
            <p:nvSpPr>
              <p:cNvPr id="21" name="textruta 20">
                <a:extLst>
                  <a:ext uri="{FF2B5EF4-FFF2-40B4-BE49-F238E27FC236}">
                    <a16:creationId xmlns:a16="http://schemas.microsoft.com/office/drawing/2014/main" id="{76048068-DC0B-3D47-8A26-41B9B3841BB4}"/>
                  </a:ext>
                </a:extLst>
              </p:cNvPr>
              <p:cNvSpPr txBox="1"/>
              <p:nvPr/>
            </p:nvSpPr>
            <p:spPr>
              <a:xfrm>
                <a:off x="3902461" y="189215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22" name="textruta 21">
                <a:extLst>
                  <a:ext uri="{FF2B5EF4-FFF2-40B4-BE49-F238E27FC236}">
                    <a16:creationId xmlns:a16="http://schemas.microsoft.com/office/drawing/2014/main" id="{155F3B8A-7AF2-904D-BF7F-4122C3DA88E4}"/>
                  </a:ext>
                </a:extLst>
              </p:cNvPr>
              <p:cNvSpPr txBox="1"/>
              <p:nvPr/>
            </p:nvSpPr>
            <p:spPr>
              <a:xfrm>
                <a:off x="3907819" y="211291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23" name="Rak 22">
                <a:extLst>
                  <a:ext uri="{FF2B5EF4-FFF2-40B4-BE49-F238E27FC236}">
                    <a16:creationId xmlns:a16="http://schemas.microsoft.com/office/drawing/2014/main" id="{86A0FE87-D724-0049-A1C6-48CEC229CE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2320" y="2190468"/>
                <a:ext cx="12371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17E08836-7A1F-1A40-BE56-495F48140E7C}"/>
                </a:ext>
              </a:extLst>
            </p:cNvPr>
            <p:cNvSpPr txBox="1"/>
            <p:nvPr/>
          </p:nvSpPr>
          <p:spPr>
            <a:xfrm>
              <a:off x="3885417" y="181059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A7F0A545-7E68-CC4A-BC09-658885AEF483}"/>
              </a:ext>
            </a:extLst>
          </p:cNvPr>
          <p:cNvGrpSpPr/>
          <p:nvPr/>
        </p:nvGrpSpPr>
        <p:grpSpPr>
          <a:xfrm>
            <a:off x="4563261" y="4826139"/>
            <a:ext cx="853555" cy="627688"/>
            <a:chOff x="6350248" y="2912117"/>
            <a:chExt cx="853555" cy="627688"/>
          </a:xfrm>
        </p:grpSpPr>
        <p:sp>
          <p:nvSpPr>
            <p:cNvPr id="34" name="textruta 33">
              <a:extLst>
                <a:ext uri="{FF2B5EF4-FFF2-40B4-BE49-F238E27FC236}">
                  <a16:creationId xmlns:a16="http://schemas.microsoft.com/office/drawing/2014/main" id="{AA54A659-1365-2D4B-A8CA-DE58A757ACD7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F06D155A-CAB1-434F-A1E6-D63B1B1F8AAB}"/>
                </a:ext>
              </a:extLst>
            </p:cNvPr>
            <p:cNvGrpSpPr/>
            <p:nvPr/>
          </p:nvGrpSpPr>
          <p:grpSpPr>
            <a:xfrm>
              <a:off x="6350248" y="2912117"/>
              <a:ext cx="646963" cy="627688"/>
              <a:chOff x="3839586" y="1864034"/>
              <a:chExt cx="646963" cy="627688"/>
            </a:xfrm>
          </p:grpSpPr>
          <p:sp>
            <p:nvSpPr>
              <p:cNvPr id="36" name="textruta 35">
                <a:extLst>
                  <a:ext uri="{FF2B5EF4-FFF2-40B4-BE49-F238E27FC236}">
                    <a16:creationId xmlns:a16="http://schemas.microsoft.com/office/drawing/2014/main" id="{4F1AE5C1-9508-A943-AA6C-F46B52B9A0EC}"/>
                  </a:ext>
                </a:extLst>
              </p:cNvPr>
              <p:cNvSpPr txBox="1"/>
              <p:nvPr/>
            </p:nvSpPr>
            <p:spPr>
              <a:xfrm>
                <a:off x="3904338" y="1864034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 </a:t>
                </a:r>
                <a:r>
                  <a:rPr lang="is-IS" dirty="0"/>
                  <a:t>∙ </a:t>
                </a:r>
                <a:r>
                  <a:rPr lang="sv-SE" dirty="0"/>
                  <a:t>1</a:t>
                </a:r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E2B4C855-64DE-874D-9758-BA77BB9984F9}"/>
                  </a:ext>
                </a:extLst>
              </p:cNvPr>
              <p:cNvSpPr txBox="1"/>
              <p:nvPr/>
            </p:nvSpPr>
            <p:spPr>
              <a:xfrm>
                <a:off x="3839586" y="2122390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2</a:t>
                </a:r>
                <a:r>
                  <a:rPr lang="is-IS" dirty="0"/>
                  <a:t> ∙ </a:t>
                </a:r>
                <a:r>
                  <a:rPr lang="sv-SE" dirty="0"/>
                  <a:t>2</a:t>
                </a:r>
              </a:p>
            </p:txBody>
          </p:sp>
          <p:cxnSp>
            <p:nvCxnSpPr>
              <p:cNvPr id="38" name="Rak 37">
                <a:extLst>
                  <a:ext uri="{FF2B5EF4-FFF2-40B4-BE49-F238E27FC236}">
                    <a16:creationId xmlns:a16="http://schemas.microsoft.com/office/drawing/2014/main" id="{95E0EE73-9989-CD49-BF45-3F6A89AE6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upp 41">
            <a:extLst>
              <a:ext uri="{FF2B5EF4-FFF2-40B4-BE49-F238E27FC236}">
                <a16:creationId xmlns:a16="http://schemas.microsoft.com/office/drawing/2014/main" id="{6F459ED3-51C5-9F40-B837-5DAB16A8CF78}"/>
              </a:ext>
            </a:extLst>
          </p:cNvPr>
          <p:cNvGrpSpPr/>
          <p:nvPr/>
        </p:nvGrpSpPr>
        <p:grpSpPr>
          <a:xfrm>
            <a:off x="5384573" y="4845177"/>
            <a:ext cx="301686" cy="608650"/>
            <a:chOff x="3905144" y="1878552"/>
            <a:chExt cx="301686" cy="608650"/>
          </a:xfrm>
        </p:grpSpPr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2ADAC1CF-443A-0048-BC3A-D3C5ECD8EDEB}"/>
                </a:ext>
              </a:extLst>
            </p:cNvPr>
            <p:cNvSpPr txBox="1"/>
            <p:nvPr/>
          </p:nvSpPr>
          <p:spPr>
            <a:xfrm>
              <a:off x="3905144" y="187855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F8EA7520-32F8-8148-A64A-0E3259F552B3}"/>
                </a:ext>
              </a:extLst>
            </p:cNvPr>
            <p:cNvSpPr txBox="1"/>
            <p:nvPr/>
          </p:nvSpPr>
          <p:spPr>
            <a:xfrm>
              <a:off x="3905144" y="21178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4</a:t>
              </a:r>
            </a:p>
          </p:txBody>
        </p:sp>
        <p:cxnSp>
          <p:nvCxnSpPr>
            <p:cNvPr id="45" name="Rak 44">
              <a:extLst>
                <a:ext uri="{FF2B5EF4-FFF2-40B4-BE49-F238E27FC236}">
                  <a16:creationId xmlns:a16="http://schemas.microsoft.com/office/drawing/2014/main" id="{AF3B3521-79C7-834E-B9A2-ED6E60CF6CB8}"/>
                </a:ext>
              </a:extLst>
            </p:cNvPr>
            <p:cNvCxnSpPr>
              <a:cxnSpLocks/>
            </p:cNvCxnSpPr>
            <p:nvPr/>
          </p:nvCxnSpPr>
          <p:spPr>
            <a:xfrm>
              <a:off x="3992215" y="2185531"/>
              <a:ext cx="137801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B8520E59-3C8A-EB47-8E09-157C03E46784}"/>
              </a:ext>
            </a:extLst>
          </p:cNvPr>
          <p:cNvGrpSpPr/>
          <p:nvPr/>
        </p:nvGrpSpPr>
        <p:grpSpPr>
          <a:xfrm>
            <a:off x="2955431" y="5677323"/>
            <a:ext cx="4189244" cy="608650"/>
            <a:chOff x="2955431" y="5677323"/>
            <a:chExt cx="4189244" cy="608650"/>
          </a:xfrm>
        </p:grpSpPr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1E07557B-EAC0-3742-B81C-63D87E8C42DB}"/>
                </a:ext>
              </a:extLst>
            </p:cNvPr>
            <p:cNvSpPr txBox="1"/>
            <p:nvPr/>
          </p:nvSpPr>
          <p:spPr>
            <a:xfrm>
              <a:off x="2955431" y="5796982"/>
              <a:ext cx="41892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Den röda kvadraten har arean      cm</a:t>
              </a:r>
              <a:r>
                <a:rPr lang="sv-SE" baseline="30000" dirty="0"/>
                <a:t>2</a:t>
              </a:r>
              <a:r>
                <a:rPr lang="sv-SE" dirty="0"/>
                <a:t>.     </a:t>
              </a:r>
            </a:p>
          </p:txBody>
        </p:sp>
        <p:grpSp>
          <p:nvGrpSpPr>
            <p:cNvPr id="41" name="Grupp 40">
              <a:extLst>
                <a:ext uri="{FF2B5EF4-FFF2-40B4-BE49-F238E27FC236}">
                  <a16:creationId xmlns:a16="http://schemas.microsoft.com/office/drawing/2014/main" id="{DA85A68B-7FF8-FD4F-85CE-4DCF987F77C4}"/>
                </a:ext>
              </a:extLst>
            </p:cNvPr>
            <p:cNvGrpSpPr/>
            <p:nvPr/>
          </p:nvGrpSpPr>
          <p:grpSpPr>
            <a:xfrm>
              <a:off x="5810401" y="5677323"/>
              <a:ext cx="301686" cy="608650"/>
              <a:chOff x="3905144" y="1878552"/>
              <a:chExt cx="301686" cy="608650"/>
            </a:xfrm>
          </p:grpSpPr>
          <p:sp>
            <p:nvSpPr>
              <p:cNvPr id="46" name="textruta 45">
                <a:extLst>
                  <a:ext uri="{FF2B5EF4-FFF2-40B4-BE49-F238E27FC236}">
                    <a16:creationId xmlns:a16="http://schemas.microsoft.com/office/drawing/2014/main" id="{7FFA8EA7-FCF0-204F-8EE1-972B25B85F5E}"/>
                  </a:ext>
                </a:extLst>
              </p:cNvPr>
              <p:cNvSpPr txBox="1"/>
              <p:nvPr/>
            </p:nvSpPr>
            <p:spPr>
              <a:xfrm>
                <a:off x="3905144" y="187855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47" name="textruta 46">
                <a:extLst>
                  <a:ext uri="{FF2B5EF4-FFF2-40B4-BE49-F238E27FC236}">
                    <a16:creationId xmlns:a16="http://schemas.microsoft.com/office/drawing/2014/main" id="{DC3B06ED-8497-7D43-9C14-2A8413F4C319}"/>
                  </a:ext>
                </a:extLst>
              </p:cNvPr>
              <p:cNvSpPr txBox="1"/>
              <p:nvPr/>
            </p:nvSpPr>
            <p:spPr>
              <a:xfrm>
                <a:off x="3905144" y="211787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48" name="Rak 47">
                <a:extLst>
                  <a:ext uri="{FF2B5EF4-FFF2-40B4-BE49-F238E27FC236}">
                    <a16:creationId xmlns:a16="http://schemas.microsoft.com/office/drawing/2014/main" id="{10B56E63-D934-4A47-B0B6-D8E57AF3C4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92215" y="2185531"/>
                <a:ext cx="137801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05478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9FB6382B-8845-E043-9510-80C0EAA0FF01}"/>
              </a:ext>
            </a:extLst>
          </p:cNvPr>
          <p:cNvSpPr txBox="1"/>
          <p:nvPr/>
        </p:nvSpPr>
        <p:spPr>
          <a:xfrm>
            <a:off x="2612269" y="444830"/>
            <a:ext cx="4058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Multiplikation av ett heltal och ett  bråk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0D998EA2-3D71-CA41-88C7-966737E19895}"/>
              </a:ext>
            </a:extLst>
          </p:cNvPr>
          <p:cNvGrpSpPr/>
          <p:nvPr/>
        </p:nvGrpSpPr>
        <p:grpSpPr>
          <a:xfrm>
            <a:off x="3315240" y="2382977"/>
            <a:ext cx="1020368" cy="684127"/>
            <a:chOff x="3164680" y="1660027"/>
            <a:chExt cx="1020368" cy="684127"/>
          </a:xfrm>
        </p:grpSpPr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23815B67-52AA-8949-9F82-CF56021D58AD}"/>
                </a:ext>
              </a:extLst>
            </p:cNvPr>
            <p:cNvGrpSpPr/>
            <p:nvPr/>
          </p:nvGrpSpPr>
          <p:grpSpPr>
            <a:xfrm>
              <a:off x="3164680" y="1817066"/>
              <a:ext cx="444187" cy="369691"/>
              <a:chOff x="3164680" y="1817066"/>
              <a:chExt cx="444187" cy="369691"/>
            </a:xfrm>
          </p:grpSpPr>
          <p:sp>
            <p:nvSpPr>
              <p:cNvPr id="30" name="textruta 29">
                <a:extLst>
                  <a:ext uri="{FF2B5EF4-FFF2-40B4-BE49-F238E27FC236}">
                    <a16:creationId xmlns:a16="http://schemas.microsoft.com/office/drawing/2014/main" id="{C6E400A7-B89A-C845-9269-3773F13FEDC3}"/>
                  </a:ext>
                </a:extLst>
              </p:cNvPr>
              <p:cNvSpPr txBox="1"/>
              <p:nvPr/>
            </p:nvSpPr>
            <p:spPr>
              <a:xfrm>
                <a:off x="3164680" y="1817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29" name="textruta 28">
                <a:extLst>
                  <a:ext uri="{FF2B5EF4-FFF2-40B4-BE49-F238E27FC236}">
                    <a16:creationId xmlns:a16="http://schemas.microsoft.com/office/drawing/2014/main" id="{2F8D0B9B-AB06-0942-9204-B96CB17CEEF9}"/>
                  </a:ext>
                </a:extLst>
              </p:cNvPr>
              <p:cNvSpPr txBox="1"/>
              <p:nvPr/>
            </p:nvSpPr>
            <p:spPr>
              <a:xfrm>
                <a:off x="3280094" y="1817425"/>
                <a:ext cx="328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16BFA276-17B2-0948-AA7D-FAF596C2EECD}"/>
                </a:ext>
              </a:extLst>
            </p:cNvPr>
            <p:cNvGrpSpPr/>
            <p:nvPr/>
          </p:nvGrpSpPr>
          <p:grpSpPr>
            <a:xfrm>
              <a:off x="3581754" y="1660027"/>
              <a:ext cx="301660" cy="684127"/>
              <a:chOff x="3910286" y="1834034"/>
              <a:chExt cx="301660" cy="684127"/>
            </a:xfrm>
          </p:grpSpPr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43F433B5-815D-4040-8C66-B59C40B86326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40088CAA-25FC-FA4F-92A3-0FBDD19BDC37}"/>
                  </a:ext>
                </a:extLst>
              </p:cNvPr>
              <p:cNvSpPr txBox="1"/>
              <p:nvPr/>
            </p:nvSpPr>
            <p:spPr>
              <a:xfrm>
                <a:off x="3910286" y="214882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27" name="Rak 26">
                <a:extLst>
                  <a:ext uri="{FF2B5EF4-FFF2-40B4-BE49-F238E27FC236}">
                    <a16:creationId xmlns:a16="http://schemas.microsoft.com/office/drawing/2014/main" id="{7E4443FB-0797-AC41-990E-7190423B0574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ruta 23">
              <a:extLst>
                <a:ext uri="{FF2B5EF4-FFF2-40B4-BE49-F238E27FC236}">
                  <a16:creationId xmlns:a16="http://schemas.microsoft.com/office/drawing/2014/main" id="{0CD1608D-E6CB-E248-BECF-46100A258D34}"/>
                </a:ext>
              </a:extLst>
            </p:cNvPr>
            <p:cNvSpPr txBox="1"/>
            <p:nvPr/>
          </p:nvSpPr>
          <p:spPr>
            <a:xfrm>
              <a:off x="3885417" y="181059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5" name="Grupp 34">
            <a:extLst>
              <a:ext uri="{FF2B5EF4-FFF2-40B4-BE49-F238E27FC236}">
                <a16:creationId xmlns:a16="http://schemas.microsoft.com/office/drawing/2014/main" id="{659FC18E-A557-4649-A5CD-7B05A471BE83}"/>
              </a:ext>
            </a:extLst>
          </p:cNvPr>
          <p:cNvGrpSpPr/>
          <p:nvPr/>
        </p:nvGrpSpPr>
        <p:grpSpPr>
          <a:xfrm>
            <a:off x="2504094" y="1760320"/>
            <a:ext cx="1832568" cy="684127"/>
            <a:chOff x="864268" y="1885887"/>
            <a:chExt cx="1832568" cy="684127"/>
          </a:xfrm>
        </p:grpSpPr>
        <p:grpSp>
          <p:nvGrpSpPr>
            <p:cNvPr id="4" name="Grupp 3">
              <a:extLst>
                <a:ext uri="{FF2B5EF4-FFF2-40B4-BE49-F238E27FC236}">
                  <a16:creationId xmlns:a16="http://schemas.microsoft.com/office/drawing/2014/main" id="{709BB2D6-5B0C-3B4D-940E-4E19BC8479D0}"/>
                </a:ext>
              </a:extLst>
            </p:cNvPr>
            <p:cNvGrpSpPr/>
            <p:nvPr/>
          </p:nvGrpSpPr>
          <p:grpSpPr>
            <a:xfrm>
              <a:off x="864268" y="1885887"/>
              <a:ext cx="1509314" cy="684127"/>
              <a:chOff x="2977407" y="1635681"/>
              <a:chExt cx="1509314" cy="684127"/>
            </a:xfrm>
          </p:grpSpPr>
          <p:grpSp>
            <p:nvGrpSpPr>
              <p:cNvPr id="5" name="Grupp 4">
                <a:extLst>
                  <a:ext uri="{FF2B5EF4-FFF2-40B4-BE49-F238E27FC236}">
                    <a16:creationId xmlns:a16="http://schemas.microsoft.com/office/drawing/2014/main" id="{49B99C36-615F-4146-9B7D-AD3071B58276}"/>
                  </a:ext>
                </a:extLst>
              </p:cNvPr>
              <p:cNvGrpSpPr/>
              <p:nvPr/>
            </p:nvGrpSpPr>
            <p:grpSpPr>
              <a:xfrm>
                <a:off x="2977407" y="1635681"/>
                <a:ext cx="1207641" cy="684127"/>
                <a:chOff x="2977407" y="1660027"/>
                <a:chExt cx="1207641" cy="684127"/>
              </a:xfrm>
            </p:grpSpPr>
            <p:grpSp>
              <p:nvGrpSpPr>
                <p:cNvPr id="10" name="Grupp 9">
                  <a:extLst>
                    <a:ext uri="{FF2B5EF4-FFF2-40B4-BE49-F238E27FC236}">
                      <a16:creationId xmlns:a16="http://schemas.microsoft.com/office/drawing/2014/main" id="{62DA1320-B803-E049-907E-2D5D410142B2}"/>
                    </a:ext>
                  </a:extLst>
                </p:cNvPr>
                <p:cNvGrpSpPr/>
                <p:nvPr/>
              </p:nvGrpSpPr>
              <p:grpSpPr>
                <a:xfrm>
                  <a:off x="2977407" y="1679691"/>
                  <a:ext cx="631460" cy="664463"/>
                  <a:chOff x="2977407" y="1679691"/>
                  <a:chExt cx="631460" cy="664463"/>
                </a:xfrm>
              </p:grpSpPr>
              <p:grpSp>
                <p:nvGrpSpPr>
                  <p:cNvPr id="16" name="Grupp 15">
                    <a:extLst>
                      <a:ext uri="{FF2B5EF4-FFF2-40B4-BE49-F238E27FC236}">
                        <a16:creationId xmlns:a16="http://schemas.microsoft.com/office/drawing/2014/main" id="{EA1C5939-0974-F343-891C-A2DA17991A54}"/>
                      </a:ext>
                    </a:extLst>
                  </p:cNvPr>
                  <p:cNvGrpSpPr/>
                  <p:nvPr/>
                </p:nvGrpSpPr>
                <p:grpSpPr>
                  <a:xfrm>
                    <a:off x="2977407" y="1679691"/>
                    <a:ext cx="302713" cy="664463"/>
                    <a:chOff x="3909259" y="1834034"/>
                    <a:chExt cx="302713" cy="664463"/>
                  </a:xfrm>
                </p:grpSpPr>
                <p:sp>
                  <p:nvSpPr>
                    <p:cNvPr id="18" name="textruta 17">
                      <a:extLst>
                        <a:ext uri="{FF2B5EF4-FFF2-40B4-BE49-F238E27FC236}">
                          <a16:creationId xmlns:a16="http://schemas.microsoft.com/office/drawing/2014/main" id="{90F7917E-EEB4-294D-B32C-334DE8BB319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0286" y="1834034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1</a:t>
                      </a:r>
                    </a:p>
                  </p:txBody>
                </p:sp>
                <p:sp>
                  <p:nvSpPr>
                    <p:cNvPr id="19" name="textruta 18">
                      <a:extLst>
                        <a:ext uri="{FF2B5EF4-FFF2-40B4-BE49-F238E27FC236}">
                          <a16:creationId xmlns:a16="http://schemas.microsoft.com/office/drawing/2014/main" id="{7F2D2369-1101-FC4C-85D1-312D49EF5D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09259" y="2129165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2</a:t>
                      </a:r>
                    </a:p>
                  </p:txBody>
                </p:sp>
                <p:cxnSp>
                  <p:nvCxnSpPr>
                    <p:cNvPr id="20" name="Rak 19">
                      <a:extLst>
                        <a:ext uri="{FF2B5EF4-FFF2-40B4-BE49-F238E27FC236}">
                          <a16:creationId xmlns:a16="http://schemas.microsoft.com/office/drawing/2014/main" id="{09891072-20ED-6040-B785-B0B6D4D7445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0286" y="2156435"/>
                      <a:ext cx="301660" cy="0"/>
                    </a:xfrm>
                    <a:prstGeom prst="line">
                      <a:avLst/>
                    </a:prstGeom>
                    <a:ln w="952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ruta 16">
                    <a:extLst>
                      <a:ext uri="{FF2B5EF4-FFF2-40B4-BE49-F238E27FC236}">
                        <a16:creationId xmlns:a16="http://schemas.microsoft.com/office/drawing/2014/main" id="{89DFC2D3-357E-AA46-A258-4404B0C3981D}"/>
                      </a:ext>
                    </a:extLst>
                  </p:cNvPr>
                  <p:cNvSpPr txBox="1"/>
                  <p:nvPr/>
                </p:nvSpPr>
                <p:spPr>
                  <a:xfrm>
                    <a:off x="3280094" y="1817425"/>
                    <a:ext cx="328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/>
                      <a:t>+</a:t>
                    </a:r>
                  </a:p>
                </p:txBody>
              </p:sp>
            </p:grpSp>
            <p:grpSp>
              <p:nvGrpSpPr>
                <p:cNvPr id="11" name="Grupp 10">
                  <a:extLst>
                    <a:ext uri="{FF2B5EF4-FFF2-40B4-BE49-F238E27FC236}">
                      <a16:creationId xmlns:a16="http://schemas.microsoft.com/office/drawing/2014/main" id="{89D91CDB-788C-4641-8969-E3A9383624FA}"/>
                    </a:ext>
                  </a:extLst>
                </p:cNvPr>
                <p:cNvGrpSpPr/>
                <p:nvPr/>
              </p:nvGrpSpPr>
              <p:grpSpPr>
                <a:xfrm>
                  <a:off x="3581754" y="1660027"/>
                  <a:ext cx="301660" cy="684127"/>
                  <a:chOff x="3910286" y="1834034"/>
                  <a:chExt cx="301660" cy="684127"/>
                </a:xfrm>
              </p:grpSpPr>
              <p:sp>
                <p:nvSpPr>
                  <p:cNvPr id="13" name="textruta 12">
                    <a:extLst>
                      <a:ext uri="{FF2B5EF4-FFF2-40B4-BE49-F238E27FC236}">
                        <a16:creationId xmlns:a16="http://schemas.microsoft.com/office/drawing/2014/main" id="{946262A3-7F3E-CE40-B598-E0E22CA8D3AE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1834034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1</a:t>
                    </a:r>
                  </a:p>
                </p:txBody>
              </p:sp>
              <p:sp>
                <p:nvSpPr>
                  <p:cNvPr id="14" name="textruta 13">
                    <a:extLst>
                      <a:ext uri="{FF2B5EF4-FFF2-40B4-BE49-F238E27FC236}">
                        <a16:creationId xmlns:a16="http://schemas.microsoft.com/office/drawing/2014/main" id="{D0197284-C641-0443-89EE-6FA632C9E123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2148829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2</a:t>
                    </a:r>
                  </a:p>
                </p:txBody>
              </p:sp>
              <p:cxnSp>
                <p:nvCxnSpPr>
                  <p:cNvPr id="15" name="Rak 14">
                    <a:extLst>
                      <a:ext uri="{FF2B5EF4-FFF2-40B4-BE49-F238E27FC236}">
                        <a16:creationId xmlns:a16="http://schemas.microsoft.com/office/drawing/2014/main" id="{48B15CD2-343F-D640-A5DF-0238CB5CB10D}"/>
                      </a:ext>
                    </a:extLst>
                  </p:cNvPr>
                  <p:cNvCxnSpPr/>
                  <p:nvPr/>
                </p:nvCxnSpPr>
                <p:spPr>
                  <a:xfrm>
                    <a:off x="3910286" y="2169264"/>
                    <a:ext cx="301660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" name="textruta 11">
                  <a:extLst>
                    <a:ext uri="{FF2B5EF4-FFF2-40B4-BE49-F238E27FC236}">
                      <a16:creationId xmlns:a16="http://schemas.microsoft.com/office/drawing/2014/main" id="{670D817E-28AB-B949-983C-DB26B5082B7B}"/>
                    </a:ext>
                  </a:extLst>
                </p:cNvPr>
                <p:cNvSpPr txBox="1"/>
                <p:nvPr/>
              </p:nvSpPr>
              <p:spPr>
                <a:xfrm>
                  <a:off x="3885417" y="1810591"/>
                  <a:ext cx="2996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+</a:t>
                  </a:r>
                </a:p>
              </p:txBody>
            </p:sp>
          </p:grpSp>
          <p:grpSp>
            <p:nvGrpSpPr>
              <p:cNvPr id="6" name="Grupp 5">
                <a:extLst>
                  <a:ext uri="{FF2B5EF4-FFF2-40B4-BE49-F238E27FC236}">
                    <a16:creationId xmlns:a16="http://schemas.microsoft.com/office/drawing/2014/main" id="{9CBAEA89-C0C5-0A4E-AA17-F3093E0399BC}"/>
                  </a:ext>
                </a:extLst>
              </p:cNvPr>
              <p:cNvGrpSpPr/>
              <p:nvPr/>
            </p:nvGrpSpPr>
            <p:grpSpPr>
              <a:xfrm>
                <a:off x="4185035" y="1653193"/>
                <a:ext cx="301686" cy="666615"/>
                <a:chOff x="3910273" y="1834034"/>
                <a:chExt cx="301686" cy="666615"/>
              </a:xfrm>
            </p:grpSpPr>
            <p:sp>
              <p:nvSpPr>
                <p:cNvPr id="7" name="textruta 6">
                  <a:extLst>
                    <a:ext uri="{FF2B5EF4-FFF2-40B4-BE49-F238E27FC236}">
                      <a16:creationId xmlns:a16="http://schemas.microsoft.com/office/drawing/2014/main" id="{DC0CCF85-78CC-B640-907B-4952F0CB9979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sp>
              <p:nvSpPr>
                <p:cNvPr id="8" name="textruta 7">
                  <a:extLst>
                    <a:ext uri="{FF2B5EF4-FFF2-40B4-BE49-F238E27FC236}">
                      <a16:creationId xmlns:a16="http://schemas.microsoft.com/office/drawing/2014/main" id="{9106A386-7957-634D-BC4C-5E0BF39CAD49}"/>
                    </a:ext>
                  </a:extLst>
                </p:cNvPr>
                <p:cNvSpPr txBox="1"/>
                <p:nvPr/>
              </p:nvSpPr>
              <p:spPr>
                <a:xfrm>
                  <a:off x="3910273" y="213131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</a:t>
                  </a:r>
                </a:p>
              </p:txBody>
            </p:sp>
            <p:cxnSp>
              <p:nvCxnSpPr>
                <p:cNvPr id="9" name="Rak 8">
                  <a:extLst>
                    <a:ext uri="{FF2B5EF4-FFF2-40B4-BE49-F238E27FC236}">
                      <a16:creationId xmlns:a16="http://schemas.microsoft.com/office/drawing/2014/main" id="{E3A1B30E-C481-BA4D-9465-52C3D14564CE}"/>
                    </a:ext>
                  </a:extLst>
                </p:cNvPr>
                <p:cNvCxnSpPr/>
                <p:nvPr/>
              </p:nvCxnSpPr>
              <p:spPr>
                <a:xfrm>
                  <a:off x="3910286" y="2169264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ruta 32">
              <a:extLst>
                <a:ext uri="{FF2B5EF4-FFF2-40B4-BE49-F238E27FC236}">
                  <a16:creationId xmlns:a16="http://schemas.microsoft.com/office/drawing/2014/main" id="{4288936A-F99E-1C45-95CD-E0DB749A9B47}"/>
                </a:ext>
              </a:extLst>
            </p:cNvPr>
            <p:cNvSpPr txBox="1"/>
            <p:nvPr/>
          </p:nvSpPr>
          <p:spPr>
            <a:xfrm>
              <a:off x="2397205" y="2053963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88E0FA1F-7BA7-264F-86AD-2CB77A26C064}"/>
              </a:ext>
            </a:extLst>
          </p:cNvPr>
          <p:cNvGrpSpPr/>
          <p:nvPr/>
        </p:nvGrpSpPr>
        <p:grpSpPr>
          <a:xfrm>
            <a:off x="4380408" y="1263669"/>
            <a:ext cx="1264881" cy="473519"/>
            <a:chOff x="2772379" y="1333894"/>
            <a:chExt cx="1264881" cy="473519"/>
          </a:xfrm>
        </p:grpSpPr>
        <p:pic>
          <p:nvPicPr>
            <p:cNvPr id="37" name="Bildobjekt 36">
              <a:extLst>
                <a:ext uri="{FF2B5EF4-FFF2-40B4-BE49-F238E27FC236}">
                  <a16:creationId xmlns:a16="http://schemas.microsoft.com/office/drawing/2014/main" id="{6C54C226-93D8-9B45-8908-5A6D5C3DB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2379" y="1333894"/>
              <a:ext cx="965250" cy="473519"/>
            </a:xfrm>
            <a:prstGeom prst="rect">
              <a:avLst/>
            </a:prstGeom>
          </p:spPr>
        </p:pic>
        <p:sp>
          <p:nvSpPr>
            <p:cNvPr id="38" name="textruta 37">
              <a:extLst>
                <a:ext uri="{FF2B5EF4-FFF2-40B4-BE49-F238E27FC236}">
                  <a16:creationId xmlns:a16="http://schemas.microsoft.com/office/drawing/2014/main" id="{F18AA364-5698-0949-8476-53A66F14B23C}"/>
                </a:ext>
              </a:extLst>
            </p:cNvPr>
            <p:cNvSpPr txBox="1"/>
            <p:nvPr/>
          </p:nvSpPr>
          <p:spPr>
            <a:xfrm>
              <a:off x="3737629" y="1385987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40" name="Grupp 39">
            <a:extLst>
              <a:ext uri="{FF2B5EF4-FFF2-40B4-BE49-F238E27FC236}">
                <a16:creationId xmlns:a16="http://schemas.microsoft.com/office/drawing/2014/main" id="{A1573148-E969-5848-8CB6-4C5DEDE8F32D}"/>
              </a:ext>
            </a:extLst>
          </p:cNvPr>
          <p:cNvGrpSpPr/>
          <p:nvPr/>
        </p:nvGrpSpPr>
        <p:grpSpPr>
          <a:xfrm>
            <a:off x="4657807" y="1771143"/>
            <a:ext cx="986154" cy="666615"/>
            <a:chOff x="4185035" y="1653193"/>
            <a:chExt cx="986154" cy="666615"/>
          </a:xfrm>
        </p:grpSpPr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669F6A21-93D5-EF43-9AFA-18BE5E3D699E}"/>
                </a:ext>
              </a:extLst>
            </p:cNvPr>
            <p:cNvSpPr txBox="1"/>
            <p:nvPr/>
          </p:nvSpPr>
          <p:spPr>
            <a:xfrm>
              <a:off x="4871558" y="177726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C054015D-7157-EE4C-A154-21FF3CEFBECD}"/>
                </a:ext>
              </a:extLst>
            </p:cNvPr>
            <p:cNvGrpSpPr/>
            <p:nvPr/>
          </p:nvGrpSpPr>
          <p:grpSpPr>
            <a:xfrm>
              <a:off x="4185035" y="1653193"/>
              <a:ext cx="301686" cy="666615"/>
              <a:chOff x="3910273" y="1834034"/>
              <a:chExt cx="301686" cy="666615"/>
            </a:xfrm>
          </p:grpSpPr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5B760443-9E91-DD48-AF06-301C7D36E0FD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44" name="textruta 43">
                <a:extLst>
                  <a:ext uri="{FF2B5EF4-FFF2-40B4-BE49-F238E27FC236}">
                    <a16:creationId xmlns:a16="http://schemas.microsoft.com/office/drawing/2014/main" id="{7D3F9BE8-376C-0D4F-9E22-C7A1B30EED64}"/>
                  </a:ext>
                </a:extLst>
              </p:cNvPr>
              <p:cNvSpPr txBox="1"/>
              <p:nvPr/>
            </p:nvSpPr>
            <p:spPr>
              <a:xfrm>
                <a:off x="3910273" y="21313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45" name="Rak 44">
                <a:extLst>
                  <a:ext uri="{FF2B5EF4-FFF2-40B4-BE49-F238E27FC236}">
                    <a16:creationId xmlns:a16="http://schemas.microsoft.com/office/drawing/2014/main" id="{F7C1661B-6457-EE41-BDB1-26F9F616199E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BBBFB6AA-7C4B-DA4F-8120-F29CFCA08C38}"/>
              </a:ext>
            </a:extLst>
          </p:cNvPr>
          <p:cNvGrpSpPr/>
          <p:nvPr/>
        </p:nvGrpSpPr>
        <p:grpSpPr>
          <a:xfrm>
            <a:off x="4700572" y="2375248"/>
            <a:ext cx="986154" cy="666615"/>
            <a:chOff x="4185035" y="1653193"/>
            <a:chExt cx="986154" cy="666615"/>
          </a:xfrm>
        </p:grpSpPr>
        <p:sp>
          <p:nvSpPr>
            <p:cNvPr id="58" name="textruta 57">
              <a:extLst>
                <a:ext uri="{FF2B5EF4-FFF2-40B4-BE49-F238E27FC236}">
                  <a16:creationId xmlns:a16="http://schemas.microsoft.com/office/drawing/2014/main" id="{A19F8AAC-A709-434F-944B-8E198DDF2D60}"/>
                </a:ext>
              </a:extLst>
            </p:cNvPr>
            <p:cNvSpPr txBox="1"/>
            <p:nvPr/>
          </p:nvSpPr>
          <p:spPr>
            <a:xfrm>
              <a:off x="4871558" y="177726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59" name="Grupp 58">
              <a:extLst>
                <a:ext uri="{FF2B5EF4-FFF2-40B4-BE49-F238E27FC236}">
                  <a16:creationId xmlns:a16="http://schemas.microsoft.com/office/drawing/2014/main" id="{1B41DBCA-6780-6C49-8333-110C95BAC77D}"/>
                </a:ext>
              </a:extLst>
            </p:cNvPr>
            <p:cNvGrpSpPr/>
            <p:nvPr/>
          </p:nvGrpSpPr>
          <p:grpSpPr>
            <a:xfrm>
              <a:off x="4185035" y="1653193"/>
              <a:ext cx="301686" cy="666615"/>
              <a:chOff x="3910273" y="1834034"/>
              <a:chExt cx="301686" cy="666615"/>
            </a:xfrm>
          </p:grpSpPr>
          <p:sp>
            <p:nvSpPr>
              <p:cNvPr id="60" name="textruta 59">
                <a:extLst>
                  <a:ext uri="{FF2B5EF4-FFF2-40B4-BE49-F238E27FC236}">
                    <a16:creationId xmlns:a16="http://schemas.microsoft.com/office/drawing/2014/main" id="{5EDEAA0C-B9AD-B646-B881-6854E11A2094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FC3C2F72-3972-B74E-A956-2192B6438CF7}"/>
                  </a:ext>
                </a:extLst>
              </p:cNvPr>
              <p:cNvSpPr txBox="1"/>
              <p:nvPr/>
            </p:nvSpPr>
            <p:spPr>
              <a:xfrm>
                <a:off x="3910273" y="21313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62" name="Rak 61">
                <a:extLst>
                  <a:ext uri="{FF2B5EF4-FFF2-40B4-BE49-F238E27FC236}">
                    <a16:creationId xmlns:a16="http://schemas.microsoft.com/office/drawing/2014/main" id="{0668DC65-638E-7943-9172-1D399A495915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5423044E-5074-5A4C-B6C6-262D6DB35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584" y="1266907"/>
            <a:ext cx="907977" cy="447472"/>
          </a:xfrm>
          <a:prstGeom prst="rect">
            <a:avLst/>
          </a:prstGeom>
        </p:spPr>
      </p:pic>
      <p:grpSp>
        <p:nvGrpSpPr>
          <p:cNvPr id="65" name="Grupp 64">
            <a:extLst>
              <a:ext uri="{FF2B5EF4-FFF2-40B4-BE49-F238E27FC236}">
                <a16:creationId xmlns:a16="http://schemas.microsoft.com/office/drawing/2014/main" id="{0C1C7C79-53EF-D947-B639-91FFC12FAE3E}"/>
              </a:ext>
            </a:extLst>
          </p:cNvPr>
          <p:cNvGrpSpPr>
            <a:grpSpLocks/>
          </p:cNvGrpSpPr>
          <p:nvPr/>
        </p:nvGrpSpPr>
        <p:grpSpPr bwMode="auto">
          <a:xfrm>
            <a:off x="5968337" y="1771143"/>
            <a:ext cx="496469" cy="635429"/>
            <a:chOff x="1736327" y="4469122"/>
            <a:chExt cx="495965" cy="635608"/>
          </a:xfrm>
        </p:grpSpPr>
        <p:sp>
          <p:nvSpPr>
            <p:cNvPr id="73" name="textruta 16">
              <a:extLst>
                <a:ext uri="{FF2B5EF4-FFF2-40B4-BE49-F238E27FC236}">
                  <a16:creationId xmlns:a16="http://schemas.microsoft.com/office/drawing/2014/main" id="{DA8A9A44-4812-B74E-8607-AC0F31E82F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109" y="4469122"/>
              <a:ext cx="306183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  <p:sp>
          <p:nvSpPr>
            <p:cNvPr id="74" name="textruta 17">
              <a:extLst>
                <a:ext uri="{FF2B5EF4-FFF2-40B4-BE49-F238E27FC236}">
                  <a16:creationId xmlns:a16="http://schemas.microsoft.com/office/drawing/2014/main" id="{4B7990BB-BDA3-D948-83A6-1143863B0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330" y="4735294"/>
              <a:ext cx="30138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2</a:t>
              </a:r>
            </a:p>
          </p:txBody>
        </p:sp>
        <p:cxnSp>
          <p:nvCxnSpPr>
            <p:cNvPr id="75" name="Rak 74">
              <a:extLst>
                <a:ext uri="{FF2B5EF4-FFF2-40B4-BE49-F238E27FC236}">
                  <a16:creationId xmlns:a16="http://schemas.microsoft.com/office/drawing/2014/main" id="{FE12D008-82A0-E64C-9DFF-6A53FB55622F}"/>
                </a:ext>
              </a:extLst>
            </p:cNvPr>
            <p:cNvCxnSpPr/>
            <p:nvPr/>
          </p:nvCxnSpPr>
          <p:spPr>
            <a:xfrm>
              <a:off x="1943606" y="4770204"/>
              <a:ext cx="27118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ruta 23">
              <a:extLst>
                <a:ext uri="{FF2B5EF4-FFF2-40B4-BE49-F238E27FC236}">
                  <a16:creationId xmlns:a16="http://schemas.microsoft.com/office/drawing/2014/main" id="{5FE20A31-702F-AB46-9E43-659A1A6935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327" y="4585486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</p:grpSp>
      <p:grpSp>
        <p:nvGrpSpPr>
          <p:cNvPr id="77" name="Grupp 76">
            <a:extLst>
              <a:ext uri="{FF2B5EF4-FFF2-40B4-BE49-F238E27FC236}">
                <a16:creationId xmlns:a16="http://schemas.microsoft.com/office/drawing/2014/main" id="{AEF56C31-88D8-3A4D-A8CE-E8674629B23F}"/>
              </a:ext>
            </a:extLst>
          </p:cNvPr>
          <p:cNvGrpSpPr>
            <a:grpSpLocks/>
          </p:cNvGrpSpPr>
          <p:nvPr/>
        </p:nvGrpSpPr>
        <p:grpSpPr bwMode="auto">
          <a:xfrm>
            <a:off x="5968337" y="2413518"/>
            <a:ext cx="496469" cy="635429"/>
            <a:chOff x="1736327" y="4469122"/>
            <a:chExt cx="495965" cy="635608"/>
          </a:xfrm>
        </p:grpSpPr>
        <p:sp>
          <p:nvSpPr>
            <p:cNvPr id="78" name="textruta 16">
              <a:extLst>
                <a:ext uri="{FF2B5EF4-FFF2-40B4-BE49-F238E27FC236}">
                  <a16:creationId xmlns:a16="http://schemas.microsoft.com/office/drawing/2014/main" id="{8F0E1E58-73B4-2B42-8FA8-BC4CD75A8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109" y="4469122"/>
              <a:ext cx="306183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  <p:sp>
          <p:nvSpPr>
            <p:cNvPr id="79" name="textruta 17">
              <a:extLst>
                <a:ext uri="{FF2B5EF4-FFF2-40B4-BE49-F238E27FC236}">
                  <a16:creationId xmlns:a16="http://schemas.microsoft.com/office/drawing/2014/main" id="{52C3E34A-CBB4-A14E-A557-75CBA75AC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330" y="4735294"/>
              <a:ext cx="30138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2</a:t>
              </a:r>
            </a:p>
          </p:txBody>
        </p:sp>
        <p:cxnSp>
          <p:nvCxnSpPr>
            <p:cNvPr id="80" name="Rak 79">
              <a:extLst>
                <a:ext uri="{FF2B5EF4-FFF2-40B4-BE49-F238E27FC236}">
                  <a16:creationId xmlns:a16="http://schemas.microsoft.com/office/drawing/2014/main" id="{A3D72FDE-814B-F34C-9B2F-D97AE433F9AA}"/>
                </a:ext>
              </a:extLst>
            </p:cNvPr>
            <p:cNvCxnSpPr/>
            <p:nvPr/>
          </p:nvCxnSpPr>
          <p:spPr>
            <a:xfrm>
              <a:off x="1943606" y="4770204"/>
              <a:ext cx="27118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ruta 23">
              <a:extLst>
                <a:ext uri="{FF2B5EF4-FFF2-40B4-BE49-F238E27FC236}">
                  <a16:creationId xmlns:a16="http://schemas.microsoft.com/office/drawing/2014/main" id="{39C3806E-12C9-954D-8231-05C9463684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327" y="4585486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</p:grpSp>
      <p:grpSp>
        <p:nvGrpSpPr>
          <p:cNvPr id="84" name="Grupp 83">
            <a:extLst>
              <a:ext uri="{FF2B5EF4-FFF2-40B4-BE49-F238E27FC236}">
                <a16:creationId xmlns:a16="http://schemas.microsoft.com/office/drawing/2014/main" id="{77C61207-46BB-B446-9ED5-EFC1CDCDBAA2}"/>
              </a:ext>
            </a:extLst>
          </p:cNvPr>
          <p:cNvGrpSpPr/>
          <p:nvPr/>
        </p:nvGrpSpPr>
        <p:grpSpPr>
          <a:xfrm>
            <a:off x="2399967" y="1249134"/>
            <a:ext cx="1919511" cy="501178"/>
            <a:chOff x="777324" y="1320065"/>
            <a:chExt cx="1919511" cy="501178"/>
          </a:xfrm>
        </p:grpSpPr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9728D785-F369-7B41-9B19-BAA99D27C42B}"/>
                </a:ext>
              </a:extLst>
            </p:cNvPr>
            <p:cNvGrpSpPr/>
            <p:nvPr/>
          </p:nvGrpSpPr>
          <p:grpSpPr>
            <a:xfrm>
              <a:off x="777324" y="1320065"/>
              <a:ext cx="1919511" cy="501178"/>
              <a:chOff x="777324" y="1320065"/>
              <a:chExt cx="1919511" cy="501178"/>
            </a:xfrm>
          </p:grpSpPr>
          <p:pic>
            <p:nvPicPr>
              <p:cNvPr id="3" name="Bildobjekt 2">
                <a:extLst>
                  <a:ext uri="{FF2B5EF4-FFF2-40B4-BE49-F238E27FC236}">
                    <a16:creationId xmlns:a16="http://schemas.microsoft.com/office/drawing/2014/main" id="{A79897AE-4F6B-3F49-B34E-E11F3FAB2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324" y="1320065"/>
                <a:ext cx="1683202" cy="501178"/>
              </a:xfrm>
              <a:prstGeom prst="rect">
                <a:avLst/>
              </a:prstGeom>
            </p:spPr>
          </p:pic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69632546-852D-274F-A6C7-D9E76D1EBC64}"/>
                  </a:ext>
                </a:extLst>
              </p:cNvPr>
              <p:cNvSpPr txBox="1"/>
              <p:nvPr/>
            </p:nvSpPr>
            <p:spPr>
              <a:xfrm>
                <a:off x="2397204" y="1394182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82" name="textruta 81">
              <a:extLst>
                <a:ext uri="{FF2B5EF4-FFF2-40B4-BE49-F238E27FC236}">
                  <a16:creationId xmlns:a16="http://schemas.microsoft.com/office/drawing/2014/main" id="{5F0289BE-EC19-1F4A-9905-AD8D422AC58F}"/>
                </a:ext>
              </a:extLst>
            </p:cNvPr>
            <p:cNvSpPr txBox="1"/>
            <p:nvPr/>
          </p:nvSpPr>
          <p:spPr>
            <a:xfrm>
              <a:off x="1185625" y="1376908"/>
              <a:ext cx="328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+</a:t>
              </a:r>
            </a:p>
          </p:txBody>
        </p:sp>
        <p:sp>
          <p:nvSpPr>
            <p:cNvPr id="83" name="textruta 82">
              <a:extLst>
                <a:ext uri="{FF2B5EF4-FFF2-40B4-BE49-F238E27FC236}">
                  <a16:creationId xmlns:a16="http://schemas.microsoft.com/office/drawing/2014/main" id="{5473BE79-9797-5B4A-9A8E-5BF76947F914}"/>
                </a:ext>
              </a:extLst>
            </p:cNvPr>
            <p:cNvSpPr txBox="1"/>
            <p:nvPr/>
          </p:nvSpPr>
          <p:spPr>
            <a:xfrm>
              <a:off x="1771192" y="1381858"/>
              <a:ext cx="328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+</a:t>
              </a:r>
            </a:p>
          </p:txBody>
        </p:sp>
      </p:grpSp>
      <p:grpSp>
        <p:nvGrpSpPr>
          <p:cNvPr id="92" name="Grupp 91">
            <a:extLst>
              <a:ext uri="{FF2B5EF4-FFF2-40B4-BE49-F238E27FC236}">
                <a16:creationId xmlns:a16="http://schemas.microsoft.com/office/drawing/2014/main" id="{7B2F32F0-EAF3-AB42-B84A-63AE15A1B333}"/>
              </a:ext>
            </a:extLst>
          </p:cNvPr>
          <p:cNvGrpSpPr/>
          <p:nvPr/>
        </p:nvGrpSpPr>
        <p:grpSpPr>
          <a:xfrm>
            <a:off x="1636029" y="3732959"/>
            <a:ext cx="6345242" cy="666615"/>
            <a:chOff x="701017" y="3828564"/>
            <a:chExt cx="6345242" cy="666615"/>
          </a:xfrm>
        </p:grpSpPr>
        <p:sp>
          <p:nvSpPr>
            <p:cNvPr id="85" name="textruta 84">
              <a:extLst>
                <a:ext uri="{FF2B5EF4-FFF2-40B4-BE49-F238E27FC236}">
                  <a16:creationId xmlns:a16="http://schemas.microsoft.com/office/drawing/2014/main" id="{7FA95F5D-A9B0-AE4E-ADED-42382ED989FF}"/>
                </a:ext>
              </a:extLst>
            </p:cNvPr>
            <p:cNvSpPr txBox="1"/>
            <p:nvPr/>
          </p:nvSpPr>
          <p:spPr>
            <a:xfrm>
              <a:off x="701017" y="3977206"/>
              <a:ext cx="63452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Vi kan också skriva 3 som 	   och då blir beräkningen så här:</a:t>
              </a:r>
            </a:p>
          </p:txBody>
        </p:sp>
        <p:grpSp>
          <p:nvGrpSpPr>
            <p:cNvPr id="88" name="Grupp 87">
              <a:extLst>
                <a:ext uri="{FF2B5EF4-FFF2-40B4-BE49-F238E27FC236}">
                  <a16:creationId xmlns:a16="http://schemas.microsoft.com/office/drawing/2014/main" id="{485FC90F-F70C-B047-87BB-987803BC3EE4}"/>
                </a:ext>
              </a:extLst>
            </p:cNvPr>
            <p:cNvGrpSpPr/>
            <p:nvPr/>
          </p:nvGrpSpPr>
          <p:grpSpPr>
            <a:xfrm>
              <a:off x="3259271" y="3828564"/>
              <a:ext cx="301686" cy="666615"/>
              <a:chOff x="3910273" y="1834034"/>
              <a:chExt cx="301686" cy="666615"/>
            </a:xfrm>
          </p:grpSpPr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71BC62AD-8E7F-FB42-AADA-0A95C1F08C6E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90" name="textruta 89">
                <a:extLst>
                  <a:ext uri="{FF2B5EF4-FFF2-40B4-BE49-F238E27FC236}">
                    <a16:creationId xmlns:a16="http://schemas.microsoft.com/office/drawing/2014/main" id="{27D9B5C4-BCDF-9E45-A723-16CCAD474AB4}"/>
                  </a:ext>
                </a:extLst>
              </p:cNvPr>
              <p:cNvSpPr txBox="1"/>
              <p:nvPr/>
            </p:nvSpPr>
            <p:spPr>
              <a:xfrm>
                <a:off x="3910273" y="21313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cxnSp>
            <p:nvCxnSpPr>
              <p:cNvPr id="91" name="Rak 90">
                <a:extLst>
                  <a:ext uri="{FF2B5EF4-FFF2-40B4-BE49-F238E27FC236}">
                    <a16:creationId xmlns:a16="http://schemas.microsoft.com/office/drawing/2014/main" id="{181BB20E-DE6A-324E-9D36-37BD0CD5B4AA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upp 92">
            <a:extLst>
              <a:ext uri="{FF2B5EF4-FFF2-40B4-BE49-F238E27FC236}">
                <a16:creationId xmlns:a16="http://schemas.microsoft.com/office/drawing/2014/main" id="{60C60ACD-A8C6-E241-B958-DED619B4CE21}"/>
              </a:ext>
            </a:extLst>
          </p:cNvPr>
          <p:cNvGrpSpPr/>
          <p:nvPr/>
        </p:nvGrpSpPr>
        <p:grpSpPr>
          <a:xfrm>
            <a:off x="2373467" y="4622319"/>
            <a:ext cx="1020368" cy="684127"/>
            <a:chOff x="3164680" y="1660027"/>
            <a:chExt cx="1020368" cy="684127"/>
          </a:xfrm>
        </p:grpSpPr>
        <p:grpSp>
          <p:nvGrpSpPr>
            <p:cNvPr id="94" name="Grupp 93">
              <a:extLst>
                <a:ext uri="{FF2B5EF4-FFF2-40B4-BE49-F238E27FC236}">
                  <a16:creationId xmlns:a16="http://schemas.microsoft.com/office/drawing/2014/main" id="{15D951A7-1395-1243-AE00-761F5841D4BD}"/>
                </a:ext>
              </a:extLst>
            </p:cNvPr>
            <p:cNvGrpSpPr/>
            <p:nvPr/>
          </p:nvGrpSpPr>
          <p:grpSpPr>
            <a:xfrm>
              <a:off x="3164680" y="1817066"/>
              <a:ext cx="444187" cy="369691"/>
              <a:chOff x="3164680" y="1817066"/>
              <a:chExt cx="444187" cy="369691"/>
            </a:xfrm>
          </p:grpSpPr>
          <p:sp>
            <p:nvSpPr>
              <p:cNvPr id="100" name="textruta 99">
                <a:extLst>
                  <a:ext uri="{FF2B5EF4-FFF2-40B4-BE49-F238E27FC236}">
                    <a16:creationId xmlns:a16="http://schemas.microsoft.com/office/drawing/2014/main" id="{BC35C47E-31B1-6047-BE88-CEECD235BB48}"/>
                  </a:ext>
                </a:extLst>
              </p:cNvPr>
              <p:cNvSpPr txBox="1"/>
              <p:nvPr/>
            </p:nvSpPr>
            <p:spPr>
              <a:xfrm>
                <a:off x="3164680" y="181706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101" name="textruta 100">
                <a:extLst>
                  <a:ext uri="{FF2B5EF4-FFF2-40B4-BE49-F238E27FC236}">
                    <a16:creationId xmlns:a16="http://schemas.microsoft.com/office/drawing/2014/main" id="{1E575485-C6DD-CC41-8753-143A20542B1C}"/>
                  </a:ext>
                </a:extLst>
              </p:cNvPr>
              <p:cNvSpPr txBox="1"/>
              <p:nvPr/>
            </p:nvSpPr>
            <p:spPr>
              <a:xfrm>
                <a:off x="3280094" y="1817425"/>
                <a:ext cx="328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95" name="Grupp 94">
              <a:extLst>
                <a:ext uri="{FF2B5EF4-FFF2-40B4-BE49-F238E27FC236}">
                  <a16:creationId xmlns:a16="http://schemas.microsoft.com/office/drawing/2014/main" id="{7E4B1046-7FB0-1443-BC8B-0A32666FCDF8}"/>
                </a:ext>
              </a:extLst>
            </p:cNvPr>
            <p:cNvGrpSpPr/>
            <p:nvPr/>
          </p:nvGrpSpPr>
          <p:grpSpPr>
            <a:xfrm>
              <a:off x="3581754" y="1660027"/>
              <a:ext cx="301660" cy="684127"/>
              <a:chOff x="3910286" y="1834034"/>
              <a:chExt cx="301660" cy="684127"/>
            </a:xfrm>
          </p:grpSpPr>
          <p:sp>
            <p:nvSpPr>
              <p:cNvPr id="97" name="textruta 96">
                <a:extLst>
                  <a:ext uri="{FF2B5EF4-FFF2-40B4-BE49-F238E27FC236}">
                    <a16:creationId xmlns:a16="http://schemas.microsoft.com/office/drawing/2014/main" id="{07F7F928-7EA2-ED46-A768-34E45B3568E8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98" name="textruta 97">
                <a:extLst>
                  <a:ext uri="{FF2B5EF4-FFF2-40B4-BE49-F238E27FC236}">
                    <a16:creationId xmlns:a16="http://schemas.microsoft.com/office/drawing/2014/main" id="{02B895D1-429E-9B46-87C7-DC69C7011B1D}"/>
                  </a:ext>
                </a:extLst>
              </p:cNvPr>
              <p:cNvSpPr txBox="1"/>
              <p:nvPr/>
            </p:nvSpPr>
            <p:spPr>
              <a:xfrm>
                <a:off x="3910286" y="214882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99" name="Rak 98">
                <a:extLst>
                  <a:ext uri="{FF2B5EF4-FFF2-40B4-BE49-F238E27FC236}">
                    <a16:creationId xmlns:a16="http://schemas.microsoft.com/office/drawing/2014/main" id="{882A8446-D9A1-7B4E-B778-A9C85DB1C02D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EEBFA440-E3BB-394B-B9A7-67BC0E89FEF9}"/>
                </a:ext>
              </a:extLst>
            </p:cNvPr>
            <p:cNvSpPr txBox="1"/>
            <p:nvPr/>
          </p:nvSpPr>
          <p:spPr>
            <a:xfrm>
              <a:off x="3885417" y="181059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3C3506E6-9DE7-ED45-AD9C-15D104F26A0B}"/>
              </a:ext>
            </a:extLst>
          </p:cNvPr>
          <p:cNvGrpSpPr/>
          <p:nvPr/>
        </p:nvGrpSpPr>
        <p:grpSpPr>
          <a:xfrm>
            <a:off x="3393835" y="4645804"/>
            <a:ext cx="1207641" cy="684127"/>
            <a:chOff x="2977407" y="1660027"/>
            <a:chExt cx="1207641" cy="684127"/>
          </a:xfrm>
        </p:grpSpPr>
        <p:grpSp>
          <p:nvGrpSpPr>
            <p:cNvPr id="103" name="Grupp 102">
              <a:extLst>
                <a:ext uri="{FF2B5EF4-FFF2-40B4-BE49-F238E27FC236}">
                  <a16:creationId xmlns:a16="http://schemas.microsoft.com/office/drawing/2014/main" id="{7B830143-9B53-9B40-80A4-EBA02C36EB7F}"/>
                </a:ext>
              </a:extLst>
            </p:cNvPr>
            <p:cNvGrpSpPr/>
            <p:nvPr/>
          </p:nvGrpSpPr>
          <p:grpSpPr>
            <a:xfrm>
              <a:off x="2977407" y="1679691"/>
              <a:ext cx="631460" cy="664463"/>
              <a:chOff x="2977407" y="1679691"/>
              <a:chExt cx="631460" cy="664463"/>
            </a:xfrm>
          </p:grpSpPr>
          <p:grpSp>
            <p:nvGrpSpPr>
              <p:cNvPr id="109" name="Grupp 108">
                <a:extLst>
                  <a:ext uri="{FF2B5EF4-FFF2-40B4-BE49-F238E27FC236}">
                    <a16:creationId xmlns:a16="http://schemas.microsoft.com/office/drawing/2014/main" id="{D38C2E90-7B34-974A-B6EE-9B273318D207}"/>
                  </a:ext>
                </a:extLst>
              </p:cNvPr>
              <p:cNvGrpSpPr/>
              <p:nvPr/>
            </p:nvGrpSpPr>
            <p:grpSpPr>
              <a:xfrm>
                <a:off x="2977407" y="1679691"/>
                <a:ext cx="302713" cy="664463"/>
                <a:chOff x="3909259" y="1834034"/>
                <a:chExt cx="302713" cy="664463"/>
              </a:xfrm>
            </p:grpSpPr>
            <p:sp>
              <p:nvSpPr>
                <p:cNvPr id="111" name="textruta 110">
                  <a:extLst>
                    <a:ext uri="{FF2B5EF4-FFF2-40B4-BE49-F238E27FC236}">
                      <a16:creationId xmlns:a16="http://schemas.microsoft.com/office/drawing/2014/main" id="{02865D59-6F49-DD49-84E9-31C4AC40F943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112" name="textruta 111">
                  <a:extLst>
                    <a:ext uri="{FF2B5EF4-FFF2-40B4-BE49-F238E27FC236}">
                      <a16:creationId xmlns:a16="http://schemas.microsoft.com/office/drawing/2014/main" id="{48B4F7A8-DE4E-364D-987F-045E96818116}"/>
                    </a:ext>
                  </a:extLst>
                </p:cNvPr>
                <p:cNvSpPr txBox="1"/>
                <p:nvPr/>
              </p:nvSpPr>
              <p:spPr>
                <a:xfrm>
                  <a:off x="3909259" y="2129165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</a:t>
                  </a:r>
                </a:p>
              </p:txBody>
            </p:sp>
            <p:cxnSp>
              <p:nvCxnSpPr>
                <p:cNvPr id="113" name="Rak 112">
                  <a:extLst>
                    <a:ext uri="{FF2B5EF4-FFF2-40B4-BE49-F238E27FC236}">
                      <a16:creationId xmlns:a16="http://schemas.microsoft.com/office/drawing/2014/main" id="{E5EE0C9B-55CA-8F42-BC22-1A6BA1B829C3}"/>
                    </a:ext>
                  </a:extLst>
                </p:cNvPr>
                <p:cNvCxnSpPr/>
                <p:nvPr/>
              </p:nvCxnSpPr>
              <p:spPr>
                <a:xfrm>
                  <a:off x="3910286" y="2156435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0" name="textruta 109">
                <a:extLst>
                  <a:ext uri="{FF2B5EF4-FFF2-40B4-BE49-F238E27FC236}">
                    <a16:creationId xmlns:a16="http://schemas.microsoft.com/office/drawing/2014/main" id="{799F2791-CDC7-7949-842C-1F4B66F8C3C2}"/>
                  </a:ext>
                </a:extLst>
              </p:cNvPr>
              <p:cNvSpPr txBox="1"/>
              <p:nvPr/>
            </p:nvSpPr>
            <p:spPr>
              <a:xfrm>
                <a:off x="3280094" y="1817425"/>
                <a:ext cx="328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0978756F-EF7A-2C43-BB99-4A59D0679B4A}"/>
                </a:ext>
              </a:extLst>
            </p:cNvPr>
            <p:cNvGrpSpPr/>
            <p:nvPr/>
          </p:nvGrpSpPr>
          <p:grpSpPr>
            <a:xfrm>
              <a:off x="3581754" y="1660027"/>
              <a:ext cx="301660" cy="684127"/>
              <a:chOff x="3910286" y="1834034"/>
              <a:chExt cx="301660" cy="684127"/>
            </a:xfrm>
          </p:grpSpPr>
          <p:sp>
            <p:nvSpPr>
              <p:cNvPr id="106" name="textruta 105">
                <a:extLst>
                  <a:ext uri="{FF2B5EF4-FFF2-40B4-BE49-F238E27FC236}">
                    <a16:creationId xmlns:a16="http://schemas.microsoft.com/office/drawing/2014/main" id="{52A2ACB8-3915-E345-AC51-B69454EB18E2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</a:t>
                </a:r>
              </a:p>
            </p:txBody>
          </p:sp>
          <p:sp>
            <p:nvSpPr>
              <p:cNvPr id="107" name="textruta 106">
                <a:extLst>
                  <a:ext uri="{FF2B5EF4-FFF2-40B4-BE49-F238E27FC236}">
                    <a16:creationId xmlns:a16="http://schemas.microsoft.com/office/drawing/2014/main" id="{81642311-0A1A-7B43-A679-A586E979B304}"/>
                  </a:ext>
                </a:extLst>
              </p:cNvPr>
              <p:cNvSpPr txBox="1"/>
              <p:nvPr/>
            </p:nvSpPr>
            <p:spPr>
              <a:xfrm>
                <a:off x="3910286" y="214882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5D2D9C2A-2815-6C43-98C3-10C7A1757C0F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ruta 104">
              <a:extLst>
                <a:ext uri="{FF2B5EF4-FFF2-40B4-BE49-F238E27FC236}">
                  <a16:creationId xmlns:a16="http://schemas.microsoft.com/office/drawing/2014/main" id="{207D757C-EFDE-7545-A97B-8DACF8FBDB88}"/>
                </a:ext>
              </a:extLst>
            </p:cNvPr>
            <p:cNvSpPr txBox="1"/>
            <p:nvPr/>
          </p:nvSpPr>
          <p:spPr>
            <a:xfrm>
              <a:off x="3885417" y="181059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14" name="Grupp 113">
            <a:extLst>
              <a:ext uri="{FF2B5EF4-FFF2-40B4-BE49-F238E27FC236}">
                <a16:creationId xmlns:a16="http://schemas.microsoft.com/office/drawing/2014/main" id="{C0F9B397-1461-2F41-B556-702267EAA5C6}"/>
              </a:ext>
            </a:extLst>
          </p:cNvPr>
          <p:cNvGrpSpPr/>
          <p:nvPr/>
        </p:nvGrpSpPr>
        <p:grpSpPr>
          <a:xfrm>
            <a:off x="4601476" y="4635066"/>
            <a:ext cx="852464" cy="672815"/>
            <a:chOff x="6351339" y="2893429"/>
            <a:chExt cx="852464" cy="672815"/>
          </a:xfrm>
        </p:grpSpPr>
        <p:sp>
          <p:nvSpPr>
            <p:cNvPr id="115" name="textruta 114">
              <a:extLst>
                <a:ext uri="{FF2B5EF4-FFF2-40B4-BE49-F238E27FC236}">
                  <a16:creationId xmlns:a16="http://schemas.microsoft.com/office/drawing/2014/main" id="{31E42CFA-357E-0C4F-89BE-F3C459798467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16" name="Grupp 115">
              <a:extLst>
                <a:ext uri="{FF2B5EF4-FFF2-40B4-BE49-F238E27FC236}">
                  <a16:creationId xmlns:a16="http://schemas.microsoft.com/office/drawing/2014/main" id="{0610937C-C8E3-4742-A1DD-350255BDAD96}"/>
                </a:ext>
              </a:extLst>
            </p:cNvPr>
            <p:cNvGrpSpPr/>
            <p:nvPr/>
          </p:nvGrpSpPr>
          <p:grpSpPr>
            <a:xfrm>
              <a:off x="6351339" y="2893429"/>
              <a:ext cx="648152" cy="672815"/>
              <a:chOff x="3840677" y="1845346"/>
              <a:chExt cx="648152" cy="672815"/>
            </a:xfrm>
          </p:grpSpPr>
          <p:sp>
            <p:nvSpPr>
              <p:cNvPr id="117" name="textruta 116">
                <a:extLst>
                  <a:ext uri="{FF2B5EF4-FFF2-40B4-BE49-F238E27FC236}">
                    <a16:creationId xmlns:a16="http://schemas.microsoft.com/office/drawing/2014/main" id="{82C27DA3-D9F9-9949-8414-D16A3A7D7DB4}"/>
                  </a:ext>
                </a:extLst>
              </p:cNvPr>
              <p:cNvSpPr txBox="1"/>
              <p:nvPr/>
            </p:nvSpPr>
            <p:spPr>
              <a:xfrm>
                <a:off x="3906618" y="1845346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 </a:t>
                </a:r>
                <a:r>
                  <a:rPr lang="is-IS" dirty="0"/>
                  <a:t>∙ </a:t>
                </a:r>
                <a:r>
                  <a:rPr lang="sv-SE" dirty="0"/>
                  <a:t>1</a:t>
                </a:r>
              </a:p>
            </p:txBody>
          </p:sp>
          <p:sp>
            <p:nvSpPr>
              <p:cNvPr id="118" name="textruta 117">
                <a:extLst>
                  <a:ext uri="{FF2B5EF4-FFF2-40B4-BE49-F238E27FC236}">
                    <a16:creationId xmlns:a16="http://schemas.microsoft.com/office/drawing/2014/main" id="{34E7DAC8-4F8D-2D4D-9953-0AB5EECF2AA8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1</a:t>
                </a:r>
                <a:r>
                  <a:rPr lang="is-IS" dirty="0"/>
                  <a:t> ∙ </a:t>
                </a:r>
                <a:r>
                  <a:rPr lang="sv-SE" dirty="0"/>
                  <a:t>2</a:t>
                </a:r>
              </a:p>
            </p:txBody>
          </p:sp>
          <p:cxnSp>
            <p:nvCxnSpPr>
              <p:cNvPr id="119" name="Rak 118">
                <a:extLst>
                  <a:ext uri="{FF2B5EF4-FFF2-40B4-BE49-F238E27FC236}">
                    <a16:creationId xmlns:a16="http://schemas.microsoft.com/office/drawing/2014/main" id="{837FF689-9747-A443-8FFD-8A738512B5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B30C4750-86E8-2C48-AD2A-E60EA3993555}"/>
              </a:ext>
            </a:extLst>
          </p:cNvPr>
          <p:cNvGrpSpPr/>
          <p:nvPr/>
        </p:nvGrpSpPr>
        <p:grpSpPr>
          <a:xfrm>
            <a:off x="5475260" y="4640074"/>
            <a:ext cx="608063" cy="666615"/>
            <a:chOff x="4185035" y="1653193"/>
            <a:chExt cx="608063" cy="666615"/>
          </a:xfrm>
        </p:grpSpPr>
        <p:sp>
          <p:nvSpPr>
            <p:cNvPr id="121" name="textruta 120">
              <a:extLst>
                <a:ext uri="{FF2B5EF4-FFF2-40B4-BE49-F238E27FC236}">
                  <a16:creationId xmlns:a16="http://schemas.microsoft.com/office/drawing/2014/main" id="{7B300002-35EC-E14C-9BAB-17C599B14605}"/>
                </a:ext>
              </a:extLst>
            </p:cNvPr>
            <p:cNvSpPr txBox="1"/>
            <p:nvPr/>
          </p:nvSpPr>
          <p:spPr>
            <a:xfrm>
              <a:off x="4493467" y="1801835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22" name="Grupp 121">
              <a:extLst>
                <a:ext uri="{FF2B5EF4-FFF2-40B4-BE49-F238E27FC236}">
                  <a16:creationId xmlns:a16="http://schemas.microsoft.com/office/drawing/2014/main" id="{AF7AA476-10A8-4640-AAA9-E25D924BE534}"/>
                </a:ext>
              </a:extLst>
            </p:cNvPr>
            <p:cNvGrpSpPr/>
            <p:nvPr/>
          </p:nvGrpSpPr>
          <p:grpSpPr>
            <a:xfrm>
              <a:off x="4185035" y="1653193"/>
              <a:ext cx="301686" cy="666615"/>
              <a:chOff x="3910273" y="1834034"/>
              <a:chExt cx="301686" cy="666615"/>
            </a:xfrm>
          </p:grpSpPr>
          <p:sp>
            <p:nvSpPr>
              <p:cNvPr id="123" name="textruta 122">
                <a:extLst>
                  <a:ext uri="{FF2B5EF4-FFF2-40B4-BE49-F238E27FC236}">
                    <a16:creationId xmlns:a16="http://schemas.microsoft.com/office/drawing/2014/main" id="{D360480E-6F8D-BE42-86FD-2B621843CEAF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124" name="textruta 123">
                <a:extLst>
                  <a:ext uri="{FF2B5EF4-FFF2-40B4-BE49-F238E27FC236}">
                    <a16:creationId xmlns:a16="http://schemas.microsoft.com/office/drawing/2014/main" id="{7D3B0686-753C-E046-BBDB-520470FBFC6B}"/>
                  </a:ext>
                </a:extLst>
              </p:cNvPr>
              <p:cNvSpPr txBox="1"/>
              <p:nvPr/>
            </p:nvSpPr>
            <p:spPr>
              <a:xfrm>
                <a:off x="3910273" y="213131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cxnSp>
            <p:nvCxnSpPr>
              <p:cNvPr id="125" name="Rak 124">
                <a:extLst>
                  <a:ext uri="{FF2B5EF4-FFF2-40B4-BE49-F238E27FC236}">
                    <a16:creationId xmlns:a16="http://schemas.microsoft.com/office/drawing/2014/main" id="{F65EBD85-1952-184E-A47E-83ECB026F8A7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6" name="Grupp 125">
            <a:extLst>
              <a:ext uri="{FF2B5EF4-FFF2-40B4-BE49-F238E27FC236}">
                <a16:creationId xmlns:a16="http://schemas.microsoft.com/office/drawing/2014/main" id="{9A768966-EB7D-B741-B8EC-92229773DFD3}"/>
              </a:ext>
            </a:extLst>
          </p:cNvPr>
          <p:cNvGrpSpPr>
            <a:grpSpLocks/>
          </p:cNvGrpSpPr>
          <p:nvPr/>
        </p:nvGrpSpPr>
        <p:grpSpPr bwMode="auto">
          <a:xfrm>
            <a:off x="6039847" y="4653536"/>
            <a:ext cx="496469" cy="635429"/>
            <a:chOff x="1736327" y="4469122"/>
            <a:chExt cx="495965" cy="635608"/>
          </a:xfrm>
        </p:grpSpPr>
        <p:sp>
          <p:nvSpPr>
            <p:cNvPr id="127" name="textruta 16">
              <a:extLst>
                <a:ext uri="{FF2B5EF4-FFF2-40B4-BE49-F238E27FC236}">
                  <a16:creationId xmlns:a16="http://schemas.microsoft.com/office/drawing/2014/main" id="{AD21DEF5-5CF9-EB4B-9753-EB9AED0B8F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109" y="4469122"/>
              <a:ext cx="306183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  <p:sp>
          <p:nvSpPr>
            <p:cNvPr id="128" name="textruta 17">
              <a:extLst>
                <a:ext uri="{FF2B5EF4-FFF2-40B4-BE49-F238E27FC236}">
                  <a16:creationId xmlns:a16="http://schemas.microsoft.com/office/drawing/2014/main" id="{D9A449B3-1257-EC42-88AE-CBA2F44249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1330" y="4735294"/>
              <a:ext cx="30138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2</a:t>
              </a:r>
            </a:p>
          </p:txBody>
        </p:sp>
        <p:cxnSp>
          <p:nvCxnSpPr>
            <p:cNvPr id="129" name="Rak 128">
              <a:extLst>
                <a:ext uri="{FF2B5EF4-FFF2-40B4-BE49-F238E27FC236}">
                  <a16:creationId xmlns:a16="http://schemas.microsoft.com/office/drawing/2014/main" id="{03F1F83E-AE16-9641-8E0E-ADFF4A610890}"/>
                </a:ext>
              </a:extLst>
            </p:cNvPr>
            <p:cNvCxnSpPr/>
            <p:nvPr/>
          </p:nvCxnSpPr>
          <p:spPr>
            <a:xfrm>
              <a:off x="1951522" y="4803548"/>
              <a:ext cx="27118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ruta 23">
              <a:extLst>
                <a:ext uri="{FF2B5EF4-FFF2-40B4-BE49-F238E27FC236}">
                  <a16:creationId xmlns:a16="http://schemas.microsoft.com/office/drawing/2014/main" id="{CB1396A4-1BA1-844B-81AC-88220C6488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327" y="4585486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+mn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4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1BF18682-6913-8440-A6EA-933A62EFC04C}"/>
              </a:ext>
            </a:extLst>
          </p:cNvPr>
          <p:cNvGrpSpPr/>
          <p:nvPr/>
        </p:nvGrpSpPr>
        <p:grpSpPr>
          <a:xfrm>
            <a:off x="2928372" y="1047251"/>
            <a:ext cx="971875" cy="639530"/>
            <a:chOff x="3281499" y="3621298"/>
            <a:chExt cx="971875" cy="639530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267ADE13-0B9A-6042-B3FA-F3B9CE98D500}"/>
                </a:ext>
              </a:extLst>
            </p:cNvPr>
            <p:cNvGrpSpPr/>
            <p:nvPr/>
          </p:nvGrpSpPr>
          <p:grpSpPr>
            <a:xfrm>
              <a:off x="3281499" y="3621298"/>
              <a:ext cx="712342" cy="639530"/>
              <a:chOff x="3840677" y="1878631"/>
              <a:chExt cx="712342" cy="639530"/>
            </a:xfrm>
          </p:grpSpPr>
          <p:sp>
            <p:nvSpPr>
              <p:cNvPr id="24" name="textruta 23">
                <a:extLst>
                  <a:ext uri="{FF2B5EF4-FFF2-40B4-BE49-F238E27FC236}">
                    <a16:creationId xmlns:a16="http://schemas.microsoft.com/office/drawing/2014/main" id="{27EF86CE-2602-F74F-A0CE-0FB259E3921F}"/>
                  </a:ext>
                </a:extLst>
              </p:cNvPr>
              <p:cNvSpPr txBox="1"/>
              <p:nvPr/>
            </p:nvSpPr>
            <p:spPr>
              <a:xfrm>
                <a:off x="3906688" y="1878631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 </a:t>
                </a:r>
                <a:r>
                  <a:rPr lang="is-IS" dirty="0">
                    <a:latin typeface="Bradley Hand" pitchFamily="2" charset="77"/>
                  </a:rPr>
                  <a:t>∙ </a:t>
                </a:r>
                <a:r>
                  <a:rPr lang="sv-SE" b="1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0B87E289-E460-AE40-9F37-6DB6E944D46E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5</a:t>
                </a:r>
                <a:r>
                  <a:rPr lang="is-IS" dirty="0">
                    <a:latin typeface="Bradley Hand" pitchFamily="2" charset="77"/>
                  </a:rPr>
                  <a:t> ∙ </a:t>
                </a:r>
                <a:r>
                  <a:rPr lang="sv-SE" b="1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26" name="Rak 25">
                <a:extLst>
                  <a:ext uri="{FF2B5EF4-FFF2-40B4-BE49-F238E27FC236}">
                    <a16:creationId xmlns:a16="http://schemas.microsoft.com/office/drawing/2014/main" id="{694D06DF-C7F5-4948-BC77-E2C2A71EFE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8D24E4A8-E3C5-F246-8A86-47F768CBE550}"/>
                </a:ext>
              </a:extLst>
            </p:cNvPr>
            <p:cNvSpPr txBox="1"/>
            <p:nvPr/>
          </p:nvSpPr>
          <p:spPr>
            <a:xfrm>
              <a:off x="3953743" y="374073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7" name="Grupp 26">
            <a:extLst>
              <a:ext uri="{FF2B5EF4-FFF2-40B4-BE49-F238E27FC236}">
                <a16:creationId xmlns:a16="http://schemas.microsoft.com/office/drawing/2014/main" id="{D0ED99BF-EE9B-0E47-911A-742BD27B0E9B}"/>
              </a:ext>
            </a:extLst>
          </p:cNvPr>
          <p:cNvGrpSpPr/>
          <p:nvPr/>
        </p:nvGrpSpPr>
        <p:grpSpPr>
          <a:xfrm>
            <a:off x="3872802" y="1034114"/>
            <a:ext cx="447558" cy="673436"/>
            <a:chOff x="3837337" y="1857114"/>
            <a:chExt cx="447558" cy="673436"/>
          </a:xfrm>
        </p:grpSpPr>
        <p:sp>
          <p:nvSpPr>
            <p:cNvPr id="28" name="textruta 27">
              <a:extLst>
                <a:ext uri="{FF2B5EF4-FFF2-40B4-BE49-F238E27FC236}">
                  <a16:creationId xmlns:a16="http://schemas.microsoft.com/office/drawing/2014/main" id="{B12E9CBC-FD5D-0D45-BF9E-C791BFF11556}"/>
                </a:ext>
              </a:extLst>
            </p:cNvPr>
            <p:cNvSpPr txBox="1"/>
            <p:nvPr/>
          </p:nvSpPr>
          <p:spPr>
            <a:xfrm>
              <a:off x="3895197" y="185711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</a:t>
              </a:r>
            </a:p>
          </p:txBody>
        </p:sp>
        <p:sp>
          <p:nvSpPr>
            <p:cNvPr id="29" name="textruta 28">
              <a:extLst>
                <a:ext uri="{FF2B5EF4-FFF2-40B4-BE49-F238E27FC236}">
                  <a16:creationId xmlns:a16="http://schemas.microsoft.com/office/drawing/2014/main" id="{98D9E784-F976-F94B-BC41-B3040C3472EB}"/>
                </a:ext>
              </a:extLst>
            </p:cNvPr>
            <p:cNvSpPr txBox="1"/>
            <p:nvPr/>
          </p:nvSpPr>
          <p:spPr>
            <a:xfrm>
              <a:off x="3837337" y="2161218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15</a:t>
              </a:r>
            </a:p>
          </p:txBody>
        </p: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84925131-CA49-F54B-88EF-54C2464E1E4C}"/>
                </a:ext>
              </a:extLst>
            </p:cNvPr>
            <p:cNvCxnSpPr/>
            <p:nvPr/>
          </p:nvCxnSpPr>
          <p:spPr>
            <a:xfrm>
              <a:off x="3910286" y="2169264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BAAA3961-51B3-6E44-ACBB-B88DC0206B2B}"/>
              </a:ext>
            </a:extLst>
          </p:cNvPr>
          <p:cNvGrpSpPr/>
          <p:nvPr/>
        </p:nvGrpSpPr>
        <p:grpSpPr>
          <a:xfrm>
            <a:off x="2781168" y="1827196"/>
            <a:ext cx="1207641" cy="684127"/>
            <a:chOff x="2977407" y="1660027"/>
            <a:chExt cx="1207641" cy="684127"/>
          </a:xfrm>
        </p:grpSpPr>
        <p:grpSp>
          <p:nvGrpSpPr>
            <p:cNvPr id="48" name="Grupp 47">
              <a:extLst>
                <a:ext uri="{FF2B5EF4-FFF2-40B4-BE49-F238E27FC236}">
                  <a16:creationId xmlns:a16="http://schemas.microsoft.com/office/drawing/2014/main" id="{05A6D4EE-3737-234C-AE5F-964DD14D4657}"/>
                </a:ext>
              </a:extLst>
            </p:cNvPr>
            <p:cNvGrpSpPr/>
            <p:nvPr/>
          </p:nvGrpSpPr>
          <p:grpSpPr>
            <a:xfrm>
              <a:off x="2977407" y="1679691"/>
              <a:ext cx="631460" cy="664463"/>
              <a:chOff x="2977407" y="1679691"/>
              <a:chExt cx="631460" cy="664463"/>
            </a:xfrm>
          </p:grpSpPr>
          <p:grpSp>
            <p:nvGrpSpPr>
              <p:cNvPr id="54" name="Grupp 53">
                <a:extLst>
                  <a:ext uri="{FF2B5EF4-FFF2-40B4-BE49-F238E27FC236}">
                    <a16:creationId xmlns:a16="http://schemas.microsoft.com/office/drawing/2014/main" id="{1BFF809B-0E1E-8E4E-9D95-F1276EF4B835}"/>
                  </a:ext>
                </a:extLst>
              </p:cNvPr>
              <p:cNvGrpSpPr/>
              <p:nvPr/>
            </p:nvGrpSpPr>
            <p:grpSpPr>
              <a:xfrm>
                <a:off x="2977407" y="1679691"/>
                <a:ext cx="329963" cy="664463"/>
                <a:chOff x="3909259" y="1834034"/>
                <a:chExt cx="329963" cy="664463"/>
              </a:xfrm>
            </p:grpSpPr>
            <p:sp>
              <p:nvSpPr>
                <p:cNvPr id="56" name="textruta 55">
                  <a:extLst>
                    <a:ext uri="{FF2B5EF4-FFF2-40B4-BE49-F238E27FC236}">
                      <a16:creationId xmlns:a16="http://schemas.microsoft.com/office/drawing/2014/main" id="{040433A9-A5CB-DE44-B118-172F7220CDD2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sp>
              <p:nvSpPr>
                <p:cNvPr id="57" name="textruta 56">
                  <a:extLst>
                    <a:ext uri="{FF2B5EF4-FFF2-40B4-BE49-F238E27FC236}">
                      <a16:creationId xmlns:a16="http://schemas.microsoft.com/office/drawing/2014/main" id="{11A2F6A9-8C4A-7940-A122-325CFF94B49F}"/>
                    </a:ext>
                  </a:extLst>
                </p:cNvPr>
                <p:cNvSpPr txBox="1"/>
                <p:nvPr/>
              </p:nvSpPr>
              <p:spPr>
                <a:xfrm>
                  <a:off x="3909259" y="2129165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</a:t>
                  </a:r>
                </a:p>
              </p:txBody>
            </p:sp>
            <p:cxnSp>
              <p:nvCxnSpPr>
                <p:cNvPr id="58" name="Rak 57">
                  <a:extLst>
                    <a:ext uri="{FF2B5EF4-FFF2-40B4-BE49-F238E27FC236}">
                      <a16:creationId xmlns:a16="http://schemas.microsoft.com/office/drawing/2014/main" id="{68E90877-39DB-764A-84FA-37B025F79236}"/>
                    </a:ext>
                  </a:extLst>
                </p:cNvPr>
                <p:cNvCxnSpPr/>
                <p:nvPr/>
              </p:nvCxnSpPr>
              <p:spPr>
                <a:xfrm>
                  <a:off x="3910286" y="2156435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71D46242-0F87-BE4C-92C3-3F87DC7D622A}"/>
                  </a:ext>
                </a:extLst>
              </p:cNvPr>
              <p:cNvSpPr txBox="1"/>
              <p:nvPr/>
            </p:nvSpPr>
            <p:spPr>
              <a:xfrm>
                <a:off x="3280094" y="1817425"/>
                <a:ext cx="328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0EB8C262-05EF-A340-A43F-7EEDA885930F}"/>
                </a:ext>
              </a:extLst>
            </p:cNvPr>
            <p:cNvGrpSpPr/>
            <p:nvPr/>
          </p:nvGrpSpPr>
          <p:grpSpPr>
            <a:xfrm>
              <a:off x="3581754" y="1660027"/>
              <a:ext cx="341760" cy="684127"/>
              <a:chOff x="3910286" y="1834034"/>
              <a:chExt cx="341760" cy="684127"/>
            </a:xfrm>
          </p:grpSpPr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C41F4439-58FE-0144-AF11-B67768F62F2A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52" name="textruta 51">
                <a:extLst>
                  <a:ext uri="{FF2B5EF4-FFF2-40B4-BE49-F238E27FC236}">
                    <a16:creationId xmlns:a16="http://schemas.microsoft.com/office/drawing/2014/main" id="{0C02C181-0A48-E14E-A94E-C112F8FBAA8C}"/>
                  </a:ext>
                </a:extLst>
              </p:cNvPr>
              <p:cNvSpPr txBox="1"/>
              <p:nvPr/>
            </p:nvSpPr>
            <p:spPr>
              <a:xfrm>
                <a:off x="3910286" y="2148829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7</a:t>
                </a:r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E40425C6-3D7F-4E4A-842D-7114FC804104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textruta 49">
              <a:extLst>
                <a:ext uri="{FF2B5EF4-FFF2-40B4-BE49-F238E27FC236}">
                  <a16:creationId xmlns:a16="http://schemas.microsoft.com/office/drawing/2014/main" id="{4CFA5D4D-FC92-464B-8126-440A325B18CC}"/>
                </a:ext>
              </a:extLst>
            </p:cNvPr>
            <p:cNvSpPr txBox="1"/>
            <p:nvPr/>
          </p:nvSpPr>
          <p:spPr>
            <a:xfrm>
              <a:off x="3885417" y="181059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9" name="Grupp 58">
            <a:extLst>
              <a:ext uri="{FF2B5EF4-FFF2-40B4-BE49-F238E27FC236}">
                <a16:creationId xmlns:a16="http://schemas.microsoft.com/office/drawing/2014/main" id="{0B587EA7-5BB6-9B46-B100-39E9E056F997}"/>
              </a:ext>
            </a:extLst>
          </p:cNvPr>
          <p:cNvGrpSpPr/>
          <p:nvPr/>
        </p:nvGrpSpPr>
        <p:grpSpPr>
          <a:xfrm>
            <a:off x="3959743" y="1869158"/>
            <a:ext cx="971875" cy="639530"/>
            <a:chOff x="3281499" y="3621298"/>
            <a:chExt cx="971875" cy="639530"/>
          </a:xfrm>
        </p:grpSpPr>
        <p:grpSp>
          <p:nvGrpSpPr>
            <p:cNvPr id="60" name="Grupp 59">
              <a:extLst>
                <a:ext uri="{FF2B5EF4-FFF2-40B4-BE49-F238E27FC236}">
                  <a16:creationId xmlns:a16="http://schemas.microsoft.com/office/drawing/2014/main" id="{B6985EA1-5A9B-244D-9F9D-26BAA6984776}"/>
                </a:ext>
              </a:extLst>
            </p:cNvPr>
            <p:cNvGrpSpPr/>
            <p:nvPr/>
          </p:nvGrpSpPr>
          <p:grpSpPr>
            <a:xfrm>
              <a:off x="3281499" y="3621298"/>
              <a:ext cx="712342" cy="639530"/>
              <a:chOff x="3840677" y="1878631"/>
              <a:chExt cx="712342" cy="639530"/>
            </a:xfrm>
          </p:grpSpPr>
          <p:sp>
            <p:nvSpPr>
              <p:cNvPr id="62" name="textruta 61">
                <a:extLst>
                  <a:ext uri="{FF2B5EF4-FFF2-40B4-BE49-F238E27FC236}">
                    <a16:creationId xmlns:a16="http://schemas.microsoft.com/office/drawing/2014/main" id="{7A5C82E4-AC5F-EB48-98AB-A62DA784D084}"/>
                  </a:ext>
                </a:extLst>
              </p:cNvPr>
              <p:cNvSpPr txBox="1"/>
              <p:nvPr/>
            </p:nvSpPr>
            <p:spPr>
              <a:xfrm>
                <a:off x="3906688" y="1878631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 </a:t>
                </a:r>
                <a:r>
                  <a:rPr lang="is-IS" dirty="0">
                    <a:latin typeface="Bradley Hand" pitchFamily="2" charset="77"/>
                  </a:rPr>
                  <a:t>∙ </a:t>
                </a:r>
                <a:r>
                  <a:rPr lang="sv-SE" b="1" dirty="0">
                    <a:latin typeface="Bradley Hand" pitchFamily="2" charset="77"/>
                  </a:rPr>
                  <a:t>3</a:t>
                </a:r>
              </a:p>
            </p:txBody>
          </p:sp>
          <p:sp>
            <p:nvSpPr>
              <p:cNvPr id="63" name="textruta 62">
                <a:extLst>
                  <a:ext uri="{FF2B5EF4-FFF2-40B4-BE49-F238E27FC236}">
                    <a16:creationId xmlns:a16="http://schemas.microsoft.com/office/drawing/2014/main" id="{937DDA48-0196-8B43-82CA-1E8A5AD3E324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1</a:t>
                </a:r>
                <a:r>
                  <a:rPr lang="is-IS" dirty="0">
                    <a:latin typeface="Bradley Hand" pitchFamily="2" charset="77"/>
                  </a:rPr>
                  <a:t> ∙ </a:t>
                </a:r>
                <a:r>
                  <a:rPr lang="sv-SE" b="1" dirty="0">
                    <a:latin typeface="Bradley Hand" pitchFamily="2" charset="77"/>
                  </a:rPr>
                  <a:t>7</a:t>
                </a:r>
              </a:p>
            </p:txBody>
          </p:sp>
          <p:cxnSp>
            <p:nvCxnSpPr>
              <p:cNvPr id="64" name="Rak 63">
                <a:extLst>
                  <a:ext uri="{FF2B5EF4-FFF2-40B4-BE49-F238E27FC236}">
                    <a16:creationId xmlns:a16="http://schemas.microsoft.com/office/drawing/2014/main" id="{DD263A01-5ED5-4845-80DF-CF6AEECBB6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46A6E187-96DD-5846-86A8-A7C4092DFEE0}"/>
                </a:ext>
              </a:extLst>
            </p:cNvPr>
            <p:cNvSpPr txBox="1"/>
            <p:nvPr/>
          </p:nvSpPr>
          <p:spPr>
            <a:xfrm>
              <a:off x="3953743" y="374073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AF0D7601-A88F-E647-AD54-CD1132C404ED}"/>
              </a:ext>
            </a:extLst>
          </p:cNvPr>
          <p:cNvGrpSpPr/>
          <p:nvPr/>
        </p:nvGrpSpPr>
        <p:grpSpPr>
          <a:xfrm>
            <a:off x="4895518" y="1869048"/>
            <a:ext cx="674240" cy="673436"/>
            <a:chOff x="3610362" y="1550035"/>
            <a:chExt cx="674240" cy="673436"/>
          </a:xfrm>
        </p:grpSpPr>
        <p:grpSp>
          <p:nvGrpSpPr>
            <p:cNvPr id="65" name="Grupp 64">
              <a:extLst>
                <a:ext uri="{FF2B5EF4-FFF2-40B4-BE49-F238E27FC236}">
                  <a16:creationId xmlns:a16="http://schemas.microsoft.com/office/drawing/2014/main" id="{CF8766B6-130D-6843-AFC0-BAC76384E5F6}"/>
                </a:ext>
              </a:extLst>
            </p:cNvPr>
            <p:cNvGrpSpPr/>
            <p:nvPr/>
          </p:nvGrpSpPr>
          <p:grpSpPr>
            <a:xfrm>
              <a:off x="3610362" y="1550035"/>
              <a:ext cx="374609" cy="673436"/>
              <a:chOff x="3837337" y="1857114"/>
              <a:chExt cx="374609" cy="673436"/>
            </a:xfrm>
          </p:grpSpPr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94DF90E0-6EB5-1B4A-8205-92F919CEF9F1}"/>
                  </a:ext>
                </a:extLst>
              </p:cNvPr>
              <p:cNvSpPr txBox="1"/>
              <p:nvPr/>
            </p:nvSpPr>
            <p:spPr>
              <a:xfrm>
                <a:off x="3895197" y="1857114"/>
                <a:ext cx="309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9</a:t>
                </a:r>
              </a:p>
            </p:txBody>
          </p:sp>
          <p:sp>
            <p:nvSpPr>
              <p:cNvPr id="67" name="textruta 66">
                <a:extLst>
                  <a:ext uri="{FF2B5EF4-FFF2-40B4-BE49-F238E27FC236}">
                    <a16:creationId xmlns:a16="http://schemas.microsoft.com/office/drawing/2014/main" id="{7F89D08A-AA6C-C343-AE95-ABE27B9D2FF2}"/>
                  </a:ext>
                </a:extLst>
              </p:cNvPr>
              <p:cNvSpPr txBox="1"/>
              <p:nvPr/>
            </p:nvSpPr>
            <p:spPr>
              <a:xfrm>
                <a:off x="3837337" y="2161218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7</a:t>
                </a:r>
              </a:p>
            </p:txBody>
          </p:sp>
          <p:cxnSp>
            <p:nvCxnSpPr>
              <p:cNvPr id="68" name="Rak 67">
                <a:extLst>
                  <a:ext uri="{FF2B5EF4-FFF2-40B4-BE49-F238E27FC236}">
                    <a16:creationId xmlns:a16="http://schemas.microsoft.com/office/drawing/2014/main" id="{6C2C6D94-35AE-884A-A7F7-30DB66002C43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9" name="textruta 68">
              <a:extLst>
                <a:ext uri="{FF2B5EF4-FFF2-40B4-BE49-F238E27FC236}">
                  <a16:creationId xmlns:a16="http://schemas.microsoft.com/office/drawing/2014/main" id="{4381A0D8-3702-1247-84F0-25B674B167A3}"/>
                </a:ext>
              </a:extLst>
            </p:cNvPr>
            <p:cNvSpPr txBox="1"/>
            <p:nvPr/>
          </p:nvSpPr>
          <p:spPr>
            <a:xfrm>
              <a:off x="3984971" y="1666700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2" name="Grupp 71">
            <a:extLst>
              <a:ext uri="{FF2B5EF4-FFF2-40B4-BE49-F238E27FC236}">
                <a16:creationId xmlns:a16="http://schemas.microsoft.com/office/drawing/2014/main" id="{1934BE49-7007-724A-98BE-5CE14071DD5F}"/>
              </a:ext>
            </a:extLst>
          </p:cNvPr>
          <p:cNvGrpSpPr>
            <a:grpSpLocks/>
          </p:cNvGrpSpPr>
          <p:nvPr/>
        </p:nvGrpSpPr>
        <p:grpSpPr bwMode="auto">
          <a:xfrm>
            <a:off x="5498288" y="1869048"/>
            <a:ext cx="519927" cy="636323"/>
            <a:chOff x="1736327" y="4469122"/>
            <a:chExt cx="519400" cy="636502"/>
          </a:xfrm>
        </p:grpSpPr>
        <p:sp>
          <p:nvSpPr>
            <p:cNvPr id="74" name="textruta 16">
              <a:extLst>
                <a:ext uri="{FF2B5EF4-FFF2-40B4-BE49-F238E27FC236}">
                  <a16:creationId xmlns:a16="http://schemas.microsoft.com/office/drawing/2014/main" id="{66958865-DBF9-0E4C-96E6-BF17FEBEDD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6109" y="4469122"/>
              <a:ext cx="328602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2</a:t>
              </a:r>
            </a:p>
          </p:txBody>
        </p:sp>
        <p:sp>
          <p:nvSpPr>
            <p:cNvPr id="75" name="textruta 17">
              <a:extLst>
                <a:ext uri="{FF2B5EF4-FFF2-40B4-BE49-F238E27FC236}">
                  <a16:creationId xmlns:a16="http://schemas.microsoft.com/office/drawing/2014/main" id="{EBE172CE-A6FC-174F-9C85-1B9049F66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314" y="4736188"/>
              <a:ext cx="341413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7</a:t>
              </a:r>
            </a:p>
          </p:txBody>
        </p:sp>
        <p:cxnSp>
          <p:nvCxnSpPr>
            <p:cNvPr id="76" name="Rak 75">
              <a:extLst>
                <a:ext uri="{FF2B5EF4-FFF2-40B4-BE49-F238E27FC236}">
                  <a16:creationId xmlns:a16="http://schemas.microsoft.com/office/drawing/2014/main" id="{E9495EB1-725D-AC40-80B1-368F146B0B81}"/>
                </a:ext>
              </a:extLst>
            </p:cNvPr>
            <p:cNvCxnSpPr/>
            <p:nvPr/>
          </p:nvCxnSpPr>
          <p:spPr>
            <a:xfrm>
              <a:off x="1949428" y="4761532"/>
              <a:ext cx="27118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ruta 23">
              <a:extLst>
                <a:ext uri="{FF2B5EF4-FFF2-40B4-BE49-F238E27FC236}">
                  <a16:creationId xmlns:a16="http://schemas.microsoft.com/office/drawing/2014/main" id="{695DD6AA-2F7B-7442-957C-12C21D34E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6327" y="4585486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>
                  <a:latin typeface="Bradley Hand" pitchFamily="2" charset="77"/>
                </a:rPr>
                <a:t>1</a:t>
              </a:r>
            </a:p>
          </p:txBody>
        </p:sp>
      </p:grpSp>
      <p:grpSp>
        <p:nvGrpSpPr>
          <p:cNvPr id="91" name="Grupp 90">
            <a:extLst>
              <a:ext uri="{FF2B5EF4-FFF2-40B4-BE49-F238E27FC236}">
                <a16:creationId xmlns:a16="http://schemas.microsoft.com/office/drawing/2014/main" id="{28DD7EE8-8826-BD4D-8E58-815182DA8095}"/>
              </a:ext>
            </a:extLst>
          </p:cNvPr>
          <p:cNvGrpSpPr/>
          <p:nvPr/>
        </p:nvGrpSpPr>
        <p:grpSpPr>
          <a:xfrm>
            <a:off x="3109005" y="2701841"/>
            <a:ext cx="1207641" cy="684127"/>
            <a:chOff x="2977407" y="1660027"/>
            <a:chExt cx="1207641" cy="684127"/>
          </a:xfrm>
        </p:grpSpPr>
        <p:grpSp>
          <p:nvGrpSpPr>
            <p:cNvPr id="92" name="Grupp 91">
              <a:extLst>
                <a:ext uri="{FF2B5EF4-FFF2-40B4-BE49-F238E27FC236}">
                  <a16:creationId xmlns:a16="http://schemas.microsoft.com/office/drawing/2014/main" id="{D075E33A-D06A-4B4D-9707-D5FB1576475F}"/>
                </a:ext>
              </a:extLst>
            </p:cNvPr>
            <p:cNvGrpSpPr/>
            <p:nvPr/>
          </p:nvGrpSpPr>
          <p:grpSpPr>
            <a:xfrm>
              <a:off x="2977407" y="1679691"/>
              <a:ext cx="631460" cy="664463"/>
              <a:chOff x="2977407" y="1679691"/>
              <a:chExt cx="631460" cy="664463"/>
            </a:xfrm>
          </p:grpSpPr>
          <p:grpSp>
            <p:nvGrpSpPr>
              <p:cNvPr id="98" name="Grupp 97">
                <a:extLst>
                  <a:ext uri="{FF2B5EF4-FFF2-40B4-BE49-F238E27FC236}">
                    <a16:creationId xmlns:a16="http://schemas.microsoft.com/office/drawing/2014/main" id="{2B3030EB-5E35-5745-A533-E2EE9C175D22}"/>
                  </a:ext>
                </a:extLst>
              </p:cNvPr>
              <p:cNvGrpSpPr/>
              <p:nvPr/>
            </p:nvGrpSpPr>
            <p:grpSpPr>
              <a:xfrm>
                <a:off x="2977407" y="1679691"/>
                <a:ext cx="314510" cy="664463"/>
                <a:chOff x="3909259" y="1834034"/>
                <a:chExt cx="314510" cy="664463"/>
              </a:xfrm>
            </p:grpSpPr>
            <p:sp>
              <p:nvSpPr>
                <p:cNvPr id="100" name="textruta 99">
                  <a:extLst>
                    <a:ext uri="{FF2B5EF4-FFF2-40B4-BE49-F238E27FC236}">
                      <a16:creationId xmlns:a16="http://schemas.microsoft.com/office/drawing/2014/main" id="{29A317EC-6302-284C-8066-7DBE82F53A2F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09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9</a:t>
                  </a:r>
                </a:p>
              </p:txBody>
            </p:sp>
            <p:sp>
              <p:nvSpPr>
                <p:cNvPr id="101" name="textruta 100">
                  <a:extLst>
                    <a:ext uri="{FF2B5EF4-FFF2-40B4-BE49-F238E27FC236}">
                      <a16:creationId xmlns:a16="http://schemas.microsoft.com/office/drawing/2014/main" id="{A06D76CA-6C42-7646-9622-3CCD6EAF5B8A}"/>
                    </a:ext>
                  </a:extLst>
                </p:cNvPr>
                <p:cNvSpPr txBox="1"/>
                <p:nvPr/>
              </p:nvSpPr>
              <p:spPr>
                <a:xfrm>
                  <a:off x="3909259" y="2129165"/>
                  <a:ext cx="3145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8</a:t>
                  </a:r>
                </a:p>
              </p:txBody>
            </p:sp>
            <p:cxnSp>
              <p:nvCxnSpPr>
                <p:cNvPr id="102" name="Rak 101">
                  <a:extLst>
                    <a:ext uri="{FF2B5EF4-FFF2-40B4-BE49-F238E27FC236}">
                      <a16:creationId xmlns:a16="http://schemas.microsoft.com/office/drawing/2014/main" id="{3E21734F-3363-7646-845A-B9E542C66B18}"/>
                    </a:ext>
                  </a:extLst>
                </p:cNvPr>
                <p:cNvCxnSpPr/>
                <p:nvPr/>
              </p:nvCxnSpPr>
              <p:spPr>
                <a:xfrm>
                  <a:off x="3910286" y="2156435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textruta 98">
                <a:extLst>
                  <a:ext uri="{FF2B5EF4-FFF2-40B4-BE49-F238E27FC236}">
                    <a16:creationId xmlns:a16="http://schemas.microsoft.com/office/drawing/2014/main" id="{360523CF-00DC-A847-A4C8-8A4FA3D643D3}"/>
                  </a:ext>
                </a:extLst>
              </p:cNvPr>
              <p:cNvSpPr txBox="1"/>
              <p:nvPr/>
            </p:nvSpPr>
            <p:spPr>
              <a:xfrm>
                <a:off x="3280094" y="1817425"/>
                <a:ext cx="32877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s-IS" dirty="0">
                    <a:latin typeface="Bradley Hand" pitchFamily="2" charset="77"/>
                  </a:rPr>
                  <a:t> ∙</a:t>
                </a:r>
                <a:endParaRPr lang="sv-SE" dirty="0"/>
              </a:p>
            </p:txBody>
          </p:sp>
        </p:grpSp>
        <p:grpSp>
          <p:nvGrpSpPr>
            <p:cNvPr id="93" name="Grupp 92">
              <a:extLst>
                <a:ext uri="{FF2B5EF4-FFF2-40B4-BE49-F238E27FC236}">
                  <a16:creationId xmlns:a16="http://schemas.microsoft.com/office/drawing/2014/main" id="{F66DF354-EF52-8B4C-8ED0-BF1F85FDEAE9}"/>
                </a:ext>
              </a:extLst>
            </p:cNvPr>
            <p:cNvGrpSpPr/>
            <p:nvPr/>
          </p:nvGrpSpPr>
          <p:grpSpPr>
            <a:xfrm>
              <a:off x="3581754" y="1660027"/>
              <a:ext cx="328936" cy="684127"/>
              <a:chOff x="3910286" y="1834034"/>
              <a:chExt cx="328936" cy="684127"/>
            </a:xfrm>
          </p:grpSpPr>
          <p:sp>
            <p:nvSpPr>
              <p:cNvPr id="95" name="textruta 94">
                <a:extLst>
                  <a:ext uri="{FF2B5EF4-FFF2-40B4-BE49-F238E27FC236}">
                    <a16:creationId xmlns:a16="http://schemas.microsoft.com/office/drawing/2014/main" id="{F74730A0-4A9F-2142-8A75-1DE6D9B77559}"/>
                  </a:ext>
                </a:extLst>
              </p:cNvPr>
              <p:cNvSpPr txBox="1"/>
              <p:nvPr/>
            </p:nvSpPr>
            <p:spPr>
              <a:xfrm>
                <a:off x="3910286" y="1834034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96" name="textruta 95">
                <a:extLst>
                  <a:ext uri="{FF2B5EF4-FFF2-40B4-BE49-F238E27FC236}">
                    <a16:creationId xmlns:a16="http://schemas.microsoft.com/office/drawing/2014/main" id="{72DBF4B9-D625-0040-8BC5-0F5C569EC43A}"/>
                  </a:ext>
                </a:extLst>
              </p:cNvPr>
              <p:cNvSpPr txBox="1"/>
              <p:nvPr/>
            </p:nvSpPr>
            <p:spPr>
              <a:xfrm>
                <a:off x="3910286" y="2148829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97" name="Rak 96">
                <a:extLst>
                  <a:ext uri="{FF2B5EF4-FFF2-40B4-BE49-F238E27FC236}">
                    <a16:creationId xmlns:a16="http://schemas.microsoft.com/office/drawing/2014/main" id="{CC20EE0D-7DBB-8F4A-90CA-ED4279C9FBCE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EEE3F25B-E7E6-A249-A0CB-B0EB6A6E7346}"/>
                </a:ext>
              </a:extLst>
            </p:cNvPr>
            <p:cNvSpPr txBox="1"/>
            <p:nvPr/>
          </p:nvSpPr>
          <p:spPr>
            <a:xfrm>
              <a:off x="3885417" y="181059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A23ED7D1-D099-0649-AA7B-C66B6A25E461}"/>
              </a:ext>
            </a:extLst>
          </p:cNvPr>
          <p:cNvGrpSpPr/>
          <p:nvPr/>
        </p:nvGrpSpPr>
        <p:grpSpPr>
          <a:xfrm>
            <a:off x="4288957" y="2733867"/>
            <a:ext cx="971875" cy="639530"/>
            <a:chOff x="3281499" y="3621298"/>
            <a:chExt cx="971875" cy="639530"/>
          </a:xfrm>
        </p:grpSpPr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6E1ED3D1-9FE9-1F4A-A77E-06428456B74C}"/>
                </a:ext>
              </a:extLst>
            </p:cNvPr>
            <p:cNvGrpSpPr/>
            <p:nvPr/>
          </p:nvGrpSpPr>
          <p:grpSpPr>
            <a:xfrm>
              <a:off x="3281499" y="3621298"/>
              <a:ext cx="705642" cy="639530"/>
              <a:chOff x="3840677" y="1878631"/>
              <a:chExt cx="705642" cy="639530"/>
            </a:xfrm>
          </p:grpSpPr>
          <p:sp>
            <p:nvSpPr>
              <p:cNvPr id="106" name="textruta 105">
                <a:extLst>
                  <a:ext uri="{FF2B5EF4-FFF2-40B4-BE49-F238E27FC236}">
                    <a16:creationId xmlns:a16="http://schemas.microsoft.com/office/drawing/2014/main" id="{08DDFEAA-FDF0-D749-8E9B-81E0EE63CDD5}"/>
                  </a:ext>
                </a:extLst>
              </p:cNvPr>
              <p:cNvSpPr txBox="1"/>
              <p:nvPr/>
            </p:nvSpPr>
            <p:spPr>
              <a:xfrm>
                <a:off x="3906688" y="1878631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9 </a:t>
                </a:r>
                <a:r>
                  <a:rPr lang="is-IS" dirty="0">
                    <a:latin typeface="Bradley Hand" pitchFamily="2" charset="77"/>
                  </a:rPr>
                  <a:t>∙ </a:t>
                </a:r>
                <a:r>
                  <a:rPr lang="sv-SE" b="1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07" name="textruta 106">
                <a:extLst>
                  <a:ext uri="{FF2B5EF4-FFF2-40B4-BE49-F238E27FC236}">
                    <a16:creationId xmlns:a16="http://schemas.microsoft.com/office/drawing/2014/main" id="{3ECF34A6-CEE8-BB43-92A6-C489BAA68500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8</a:t>
                </a:r>
                <a:r>
                  <a:rPr lang="is-IS" dirty="0">
                    <a:latin typeface="Bradley Hand" pitchFamily="2" charset="77"/>
                  </a:rPr>
                  <a:t> ∙ </a:t>
                </a:r>
                <a:r>
                  <a:rPr lang="sv-SE" b="1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08" name="Rak 107">
                <a:extLst>
                  <a:ext uri="{FF2B5EF4-FFF2-40B4-BE49-F238E27FC236}">
                    <a16:creationId xmlns:a16="http://schemas.microsoft.com/office/drawing/2014/main" id="{6F83E9DC-ABEC-0443-A07F-FF2AD23E99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ruta 104">
              <a:extLst>
                <a:ext uri="{FF2B5EF4-FFF2-40B4-BE49-F238E27FC236}">
                  <a16:creationId xmlns:a16="http://schemas.microsoft.com/office/drawing/2014/main" id="{9889891A-849D-1A4D-882D-E6F85FA44864}"/>
                </a:ext>
              </a:extLst>
            </p:cNvPr>
            <p:cNvSpPr txBox="1"/>
            <p:nvPr/>
          </p:nvSpPr>
          <p:spPr>
            <a:xfrm>
              <a:off x="3953743" y="374073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09" name="Grupp 108">
            <a:extLst>
              <a:ext uri="{FF2B5EF4-FFF2-40B4-BE49-F238E27FC236}">
                <a16:creationId xmlns:a16="http://schemas.microsoft.com/office/drawing/2014/main" id="{75611818-C2C4-B14F-8CD4-BFA02DB20694}"/>
              </a:ext>
            </a:extLst>
          </p:cNvPr>
          <p:cNvGrpSpPr/>
          <p:nvPr/>
        </p:nvGrpSpPr>
        <p:grpSpPr>
          <a:xfrm>
            <a:off x="5230307" y="2741769"/>
            <a:ext cx="664200" cy="642487"/>
            <a:chOff x="3620402" y="1550035"/>
            <a:chExt cx="664200" cy="642487"/>
          </a:xfrm>
        </p:grpSpPr>
        <p:grpSp>
          <p:nvGrpSpPr>
            <p:cNvPr id="110" name="Grupp 109">
              <a:extLst>
                <a:ext uri="{FF2B5EF4-FFF2-40B4-BE49-F238E27FC236}">
                  <a16:creationId xmlns:a16="http://schemas.microsoft.com/office/drawing/2014/main" id="{4D96723A-85BB-704E-AD0C-D7E495F1CD79}"/>
                </a:ext>
              </a:extLst>
            </p:cNvPr>
            <p:cNvGrpSpPr/>
            <p:nvPr/>
          </p:nvGrpSpPr>
          <p:grpSpPr>
            <a:xfrm>
              <a:off x="3620402" y="1550035"/>
              <a:ext cx="484158" cy="642487"/>
              <a:chOff x="3847377" y="1857114"/>
              <a:chExt cx="484158" cy="642487"/>
            </a:xfrm>
          </p:grpSpPr>
          <p:sp>
            <p:nvSpPr>
              <p:cNvPr id="112" name="textruta 111">
                <a:extLst>
                  <a:ext uri="{FF2B5EF4-FFF2-40B4-BE49-F238E27FC236}">
                    <a16:creationId xmlns:a16="http://schemas.microsoft.com/office/drawing/2014/main" id="{0726DA5D-AD99-964E-9F0F-1981054C21B6}"/>
                  </a:ext>
                </a:extLst>
              </p:cNvPr>
              <p:cNvSpPr txBox="1"/>
              <p:nvPr/>
            </p:nvSpPr>
            <p:spPr>
              <a:xfrm>
                <a:off x="3895197" y="1857114"/>
                <a:ext cx="436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18</a:t>
                </a:r>
              </a:p>
            </p:txBody>
          </p:sp>
          <p:sp>
            <p:nvSpPr>
              <p:cNvPr id="113" name="textruta 112">
                <a:extLst>
                  <a:ext uri="{FF2B5EF4-FFF2-40B4-BE49-F238E27FC236}">
                    <a16:creationId xmlns:a16="http://schemas.microsoft.com/office/drawing/2014/main" id="{693F0D83-82F3-984E-961D-AFB65A1CA507}"/>
                  </a:ext>
                </a:extLst>
              </p:cNvPr>
              <p:cNvSpPr txBox="1"/>
              <p:nvPr/>
            </p:nvSpPr>
            <p:spPr>
              <a:xfrm>
                <a:off x="3847377" y="2130269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24</a:t>
                </a:r>
              </a:p>
            </p:txBody>
          </p:sp>
          <p:cxnSp>
            <p:nvCxnSpPr>
              <p:cNvPr id="114" name="Rak 113">
                <a:extLst>
                  <a:ext uri="{FF2B5EF4-FFF2-40B4-BE49-F238E27FC236}">
                    <a16:creationId xmlns:a16="http://schemas.microsoft.com/office/drawing/2014/main" id="{F1F6A1D7-A642-574D-98C3-833DB98786A6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0BA45F-0238-B841-B4FC-FC50A5A854E7}"/>
                </a:ext>
              </a:extLst>
            </p:cNvPr>
            <p:cNvSpPr txBox="1"/>
            <p:nvPr/>
          </p:nvSpPr>
          <p:spPr>
            <a:xfrm>
              <a:off x="3984971" y="1666700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6727EB15-22A3-9F44-8CF6-A0D633B3296E}"/>
              </a:ext>
            </a:extLst>
          </p:cNvPr>
          <p:cNvGrpSpPr/>
          <p:nvPr/>
        </p:nvGrpSpPr>
        <p:grpSpPr>
          <a:xfrm>
            <a:off x="5855796" y="2723464"/>
            <a:ext cx="881398" cy="675870"/>
            <a:chOff x="4096422" y="4750678"/>
            <a:chExt cx="881398" cy="675870"/>
          </a:xfrm>
        </p:grpSpPr>
        <p:sp>
          <p:nvSpPr>
            <p:cNvPr id="116" name="textruta 115">
              <a:extLst>
                <a:ext uri="{FF2B5EF4-FFF2-40B4-BE49-F238E27FC236}">
                  <a16:creationId xmlns:a16="http://schemas.microsoft.com/office/drawing/2014/main" id="{CA8D2A98-8309-5041-8AFD-9D7AE163693C}"/>
                </a:ext>
              </a:extLst>
            </p:cNvPr>
            <p:cNvSpPr txBox="1"/>
            <p:nvPr/>
          </p:nvSpPr>
          <p:spPr>
            <a:xfrm>
              <a:off x="4678189" y="4910784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17" name="Grupp 116">
              <a:extLst>
                <a:ext uri="{FF2B5EF4-FFF2-40B4-BE49-F238E27FC236}">
                  <a16:creationId xmlns:a16="http://schemas.microsoft.com/office/drawing/2014/main" id="{E44036E3-85DC-BA47-B979-4D2A233A2CC1}"/>
                </a:ext>
              </a:extLst>
            </p:cNvPr>
            <p:cNvGrpSpPr/>
            <p:nvPr/>
          </p:nvGrpSpPr>
          <p:grpSpPr>
            <a:xfrm>
              <a:off x="4096422" y="4750678"/>
              <a:ext cx="720069" cy="675870"/>
              <a:chOff x="3840677" y="1842291"/>
              <a:chExt cx="720069" cy="675870"/>
            </a:xfrm>
          </p:grpSpPr>
          <p:sp>
            <p:nvSpPr>
              <p:cNvPr id="118" name="textruta 117">
                <a:extLst>
                  <a:ext uri="{FF2B5EF4-FFF2-40B4-BE49-F238E27FC236}">
                    <a16:creationId xmlns:a16="http://schemas.microsoft.com/office/drawing/2014/main" id="{70364B38-6C52-154A-B3B5-94A84FC6FF7C}"/>
                  </a:ext>
                </a:extLst>
              </p:cNvPr>
              <p:cNvSpPr txBox="1"/>
              <p:nvPr/>
            </p:nvSpPr>
            <p:spPr>
              <a:xfrm>
                <a:off x="3871193" y="1842291"/>
                <a:ext cx="683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18/</a:t>
                </a:r>
                <a:r>
                  <a:rPr lang="sv-SE" b="1" dirty="0">
                    <a:solidFill>
                      <a:srgbClr val="800000"/>
                    </a:solidFill>
                    <a:latin typeface="Bradley Hand" pitchFamily="2" charset="77"/>
                  </a:rPr>
                  <a:t>6</a:t>
                </a:r>
              </a:p>
            </p:txBody>
          </p:sp>
          <p:sp>
            <p:nvSpPr>
              <p:cNvPr id="119" name="textruta 118">
                <a:extLst>
                  <a:ext uri="{FF2B5EF4-FFF2-40B4-BE49-F238E27FC236}">
                    <a16:creationId xmlns:a16="http://schemas.microsoft.com/office/drawing/2014/main" id="{8EEFB3B4-407E-684D-8C1A-D0C135A5E54E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720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24/</a:t>
                </a:r>
                <a:r>
                  <a:rPr lang="sv-SE" b="1" dirty="0">
                    <a:solidFill>
                      <a:srgbClr val="800000"/>
                    </a:solidFill>
                    <a:latin typeface="Bradley Hand" pitchFamily="2" charset="77"/>
                  </a:rPr>
                  <a:t>6</a:t>
                </a:r>
              </a:p>
            </p:txBody>
          </p:sp>
          <p:cxnSp>
            <p:nvCxnSpPr>
              <p:cNvPr id="120" name="Rak 119">
                <a:extLst>
                  <a:ext uri="{FF2B5EF4-FFF2-40B4-BE49-F238E27FC236}">
                    <a16:creationId xmlns:a16="http://schemas.microsoft.com/office/drawing/2014/main" id="{FEF164CF-6E5F-9940-AB74-5EDAF683D416}"/>
                  </a:ext>
                </a:extLst>
              </p:cNvPr>
              <p:cNvCxnSpPr/>
              <p:nvPr/>
            </p:nvCxnSpPr>
            <p:spPr>
              <a:xfrm>
                <a:off x="3918082" y="2176684"/>
                <a:ext cx="44976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1616ABED-F185-2D46-8ECA-AA776DDC2E34}"/>
              </a:ext>
            </a:extLst>
          </p:cNvPr>
          <p:cNvGrpSpPr/>
          <p:nvPr/>
        </p:nvGrpSpPr>
        <p:grpSpPr>
          <a:xfrm>
            <a:off x="6741701" y="2740574"/>
            <a:ext cx="330660" cy="643682"/>
            <a:chOff x="3895197" y="1857114"/>
            <a:chExt cx="330660" cy="643682"/>
          </a:xfrm>
        </p:grpSpPr>
        <p:sp>
          <p:nvSpPr>
            <p:cNvPr id="122" name="textruta 121">
              <a:extLst>
                <a:ext uri="{FF2B5EF4-FFF2-40B4-BE49-F238E27FC236}">
                  <a16:creationId xmlns:a16="http://schemas.microsoft.com/office/drawing/2014/main" id="{AC376B93-13D0-FC4A-9AAB-BACE06B00501}"/>
                </a:ext>
              </a:extLst>
            </p:cNvPr>
            <p:cNvSpPr txBox="1"/>
            <p:nvPr/>
          </p:nvSpPr>
          <p:spPr>
            <a:xfrm>
              <a:off x="3895197" y="185711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123" name="textruta 122">
              <a:extLst>
                <a:ext uri="{FF2B5EF4-FFF2-40B4-BE49-F238E27FC236}">
                  <a16:creationId xmlns:a16="http://schemas.microsoft.com/office/drawing/2014/main" id="{BB3F002B-1C82-3D40-876B-828A4D3613CD}"/>
                </a:ext>
              </a:extLst>
            </p:cNvPr>
            <p:cNvSpPr txBox="1"/>
            <p:nvPr/>
          </p:nvSpPr>
          <p:spPr>
            <a:xfrm>
              <a:off x="3896921" y="2131464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124" name="Rak 123">
              <a:extLst>
                <a:ext uri="{FF2B5EF4-FFF2-40B4-BE49-F238E27FC236}">
                  <a16:creationId xmlns:a16="http://schemas.microsoft.com/office/drawing/2014/main" id="{024FDC51-8182-044B-A394-64FA48FC4E87}"/>
                </a:ext>
              </a:extLst>
            </p:cNvPr>
            <p:cNvCxnSpPr/>
            <p:nvPr/>
          </p:nvCxnSpPr>
          <p:spPr>
            <a:xfrm>
              <a:off x="3910286" y="2169264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5" name="textruta 124">
            <a:extLst>
              <a:ext uri="{FF2B5EF4-FFF2-40B4-BE49-F238E27FC236}">
                <a16:creationId xmlns:a16="http://schemas.microsoft.com/office/drawing/2014/main" id="{962E68D1-E3E4-A64F-B55F-28F80325A545}"/>
              </a:ext>
            </a:extLst>
          </p:cNvPr>
          <p:cNvSpPr txBox="1"/>
          <p:nvPr/>
        </p:nvSpPr>
        <p:spPr>
          <a:xfrm>
            <a:off x="613675" y="3711886"/>
            <a:ext cx="4189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Du kan också förkorta direkt i uppgift c). Då gör du så här:</a:t>
            </a:r>
          </a:p>
        </p:txBody>
      </p:sp>
      <p:grpSp>
        <p:nvGrpSpPr>
          <p:cNvPr id="126" name="Grupp 125">
            <a:extLst>
              <a:ext uri="{FF2B5EF4-FFF2-40B4-BE49-F238E27FC236}">
                <a16:creationId xmlns:a16="http://schemas.microsoft.com/office/drawing/2014/main" id="{F1B0AEC5-32D4-5740-9A40-F151BB99540B}"/>
              </a:ext>
            </a:extLst>
          </p:cNvPr>
          <p:cNvGrpSpPr/>
          <p:nvPr/>
        </p:nvGrpSpPr>
        <p:grpSpPr>
          <a:xfrm>
            <a:off x="3200558" y="4437518"/>
            <a:ext cx="971875" cy="639530"/>
            <a:chOff x="3281499" y="3621298"/>
            <a:chExt cx="971875" cy="639530"/>
          </a:xfrm>
        </p:grpSpPr>
        <p:grpSp>
          <p:nvGrpSpPr>
            <p:cNvPr id="127" name="Grupp 126">
              <a:extLst>
                <a:ext uri="{FF2B5EF4-FFF2-40B4-BE49-F238E27FC236}">
                  <a16:creationId xmlns:a16="http://schemas.microsoft.com/office/drawing/2014/main" id="{49D4399A-31C4-5A4D-8B56-1E7B73BFB4D7}"/>
                </a:ext>
              </a:extLst>
            </p:cNvPr>
            <p:cNvGrpSpPr/>
            <p:nvPr/>
          </p:nvGrpSpPr>
          <p:grpSpPr>
            <a:xfrm>
              <a:off x="3281499" y="3621298"/>
              <a:ext cx="705642" cy="639530"/>
              <a:chOff x="3840677" y="1878631"/>
              <a:chExt cx="705642" cy="639530"/>
            </a:xfrm>
          </p:grpSpPr>
          <p:sp>
            <p:nvSpPr>
              <p:cNvPr id="129" name="textruta 128">
                <a:extLst>
                  <a:ext uri="{FF2B5EF4-FFF2-40B4-BE49-F238E27FC236}">
                    <a16:creationId xmlns:a16="http://schemas.microsoft.com/office/drawing/2014/main" id="{194D50C9-3FAD-6D42-98B5-0AC0DD6C370D}"/>
                  </a:ext>
                </a:extLst>
              </p:cNvPr>
              <p:cNvSpPr txBox="1"/>
              <p:nvPr/>
            </p:nvSpPr>
            <p:spPr>
              <a:xfrm>
                <a:off x="3906688" y="1878631"/>
                <a:ext cx="631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9 </a:t>
                </a:r>
                <a:r>
                  <a:rPr lang="is-IS" dirty="0">
                    <a:latin typeface="Bradley Hand" pitchFamily="2" charset="77"/>
                  </a:rPr>
                  <a:t>∙ </a:t>
                </a:r>
                <a:r>
                  <a:rPr lang="sv-SE" b="1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30" name="textruta 129">
                <a:extLst>
                  <a:ext uri="{FF2B5EF4-FFF2-40B4-BE49-F238E27FC236}">
                    <a16:creationId xmlns:a16="http://schemas.microsoft.com/office/drawing/2014/main" id="{BFEF3213-1C33-4640-8F62-9F0A11925686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7056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 8</a:t>
                </a:r>
                <a:r>
                  <a:rPr lang="is-IS" dirty="0">
                    <a:latin typeface="Bradley Hand" pitchFamily="2" charset="77"/>
                  </a:rPr>
                  <a:t> ∙ </a:t>
                </a:r>
                <a:r>
                  <a:rPr lang="sv-SE" b="1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31" name="Rak 130">
                <a:extLst>
                  <a:ext uri="{FF2B5EF4-FFF2-40B4-BE49-F238E27FC236}">
                    <a16:creationId xmlns:a16="http://schemas.microsoft.com/office/drawing/2014/main" id="{1A0FF7FB-2E95-F54F-A532-AC6A29D84C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8" name="textruta 127">
              <a:extLst>
                <a:ext uri="{FF2B5EF4-FFF2-40B4-BE49-F238E27FC236}">
                  <a16:creationId xmlns:a16="http://schemas.microsoft.com/office/drawing/2014/main" id="{10AB7A35-6135-B947-B198-1781121BE28F}"/>
                </a:ext>
              </a:extLst>
            </p:cNvPr>
            <p:cNvSpPr txBox="1"/>
            <p:nvPr/>
          </p:nvSpPr>
          <p:spPr>
            <a:xfrm>
              <a:off x="3953743" y="3740736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32" name="textruta 131">
            <a:extLst>
              <a:ext uri="{FF2B5EF4-FFF2-40B4-BE49-F238E27FC236}">
                <a16:creationId xmlns:a16="http://schemas.microsoft.com/office/drawing/2014/main" id="{54A15EFA-0CB7-8148-B187-6DE32D207BC1}"/>
              </a:ext>
            </a:extLst>
          </p:cNvPr>
          <p:cNvSpPr txBox="1"/>
          <p:nvPr/>
        </p:nvSpPr>
        <p:spPr>
          <a:xfrm>
            <a:off x="3614169" y="4443749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33" name="textruta 132">
            <a:extLst>
              <a:ext uri="{FF2B5EF4-FFF2-40B4-BE49-F238E27FC236}">
                <a16:creationId xmlns:a16="http://schemas.microsoft.com/office/drawing/2014/main" id="{A7390D73-020C-F14A-B3DD-EA03B7277552}"/>
              </a:ext>
            </a:extLst>
          </p:cNvPr>
          <p:cNvSpPr txBox="1"/>
          <p:nvPr/>
        </p:nvSpPr>
        <p:spPr>
          <a:xfrm>
            <a:off x="3626057" y="4258682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1</a:t>
            </a:r>
          </a:p>
        </p:txBody>
      </p:sp>
      <p:sp>
        <p:nvSpPr>
          <p:cNvPr id="134" name="textruta 133">
            <a:extLst>
              <a:ext uri="{FF2B5EF4-FFF2-40B4-BE49-F238E27FC236}">
                <a16:creationId xmlns:a16="http://schemas.microsoft.com/office/drawing/2014/main" id="{08319A58-5ABE-9248-8B4D-2B43103CF06E}"/>
              </a:ext>
            </a:extLst>
          </p:cNvPr>
          <p:cNvSpPr txBox="1"/>
          <p:nvPr/>
        </p:nvSpPr>
        <p:spPr>
          <a:xfrm>
            <a:off x="3285396" y="4711185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35" name="textruta 134">
            <a:extLst>
              <a:ext uri="{FF2B5EF4-FFF2-40B4-BE49-F238E27FC236}">
                <a16:creationId xmlns:a16="http://schemas.microsoft.com/office/drawing/2014/main" id="{1CEF2500-5A97-9440-9AAD-2C3B5F090AD4}"/>
              </a:ext>
            </a:extLst>
          </p:cNvPr>
          <p:cNvSpPr txBox="1"/>
          <p:nvPr/>
        </p:nvSpPr>
        <p:spPr>
          <a:xfrm>
            <a:off x="3265872" y="4908465"/>
            <a:ext cx="296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4</a:t>
            </a:r>
          </a:p>
        </p:txBody>
      </p:sp>
      <p:grpSp>
        <p:nvGrpSpPr>
          <p:cNvPr id="140" name="Grupp 139">
            <a:extLst>
              <a:ext uri="{FF2B5EF4-FFF2-40B4-BE49-F238E27FC236}">
                <a16:creationId xmlns:a16="http://schemas.microsoft.com/office/drawing/2014/main" id="{195CA401-A82C-1E4A-9B0C-28FDC6554080}"/>
              </a:ext>
            </a:extLst>
          </p:cNvPr>
          <p:cNvGrpSpPr/>
          <p:nvPr/>
        </p:nvGrpSpPr>
        <p:grpSpPr>
          <a:xfrm>
            <a:off x="4140875" y="4449014"/>
            <a:ext cx="350296" cy="650444"/>
            <a:chOff x="3869029" y="1857114"/>
            <a:chExt cx="350296" cy="650444"/>
          </a:xfrm>
        </p:grpSpPr>
        <p:sp>
          <p:nvSpPr>
            <p:cNvPr id="141" name="textruta 140">
              <a:extLst>
                <a:ext uri="{FF2B5EF4-FFF2-40B4-BE49-F238E27FC236}">
                  <a16:creationId xmlns:a16="http://schemas.microsoft.com/office/drawing/2014/main" id="{853156B2-5EF6-7D4C-8EDA-82025F7E4F75}"/>
                </a:ext>
              </a:extLst>
            </p:cNvPr>
            <p:cNvSpPr txBox="1"/>
            <p:nvPr/>
          </p:nvSpPr>
          <p:spPr>
            <a:xfrm>
              <a:off x="3895197" y="185711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3</a:t>
              </a:r>
            </a:p>
          </p:txBody>
        </p:sp>
        <p:sp>
          <p:nvSpPr>
            <p:cNvPr id="142" name="textruta 141">
              <a:extLst>
                <a:ext uri="{FF2B5EF4-FFF2-40B4-BE49-F238E27FC236}">
                  <a16:creationId xmlns:a16="http://schemas.microsoft.com/office/drawing/2014/main" id="{6AD80256-CF7C-1743-9C21-2CB2B5C95D19}"/>
                </a:ext>
              </a:extLst>
            </p:cNvPr>
            <p:cNvSpPr txBox="1"/>
            <p:nvPr/>
          </p:nvSpPr>
          <p:spPr>
            <a:xfrm>
              <a:off x="3869029" y="2138226"/>
              <a:ext cx="3289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4</a:t>
              </a:r>
            </a:p>
          </p:txBody>
        </p:sp>
        <p:cxnSp>
          <p:nvCxnSpPr>
            <p:cNvPr id="143" name="Rak 142">
              <a:extLst>
                <a:ext uri="{FF2B5EF4-FFF2-40B4-BE49-F238E27FC236}">
                  <a16:creationId xmlns:a16="http://schemas.microsoft.com/office/drawing/2014/main" id="{8119BFBC-6B86-9C41-8696-C603F404AAFA}"/>
                </a:ext>
              </a:extLst>
            </p:cNvPr>
            <p:cNvCxnSpPr/>
            <p:nvPr/>
          </p:nvCxnSpPr>
          <p:spPr>
            <a:xfrm>
              <a:off x="3910286" y="2169264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6" name="textruta 135">
            <a:extLst>
              <a:ext uri="{FF2B5EF4-FFF2-40B4-BE49-F238E27FC236}">
                <a16:creationId xmlns:a16="http://schemas.microsoft.com/office/drawing/2014/main" id="{DF9E50CD-8BEE-4444-A541-950FC82C351E}"/>
              </a:ext>
            </a:extLst>
          </p:cNvPr>
          <p:cNvSpPr txBox="1"/>
          <p:nvPr/>
        </p:nvSpPr>
        <p:spPr>
          <a:xfrm>
            <a:off x="3277942" y="4452422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37" name="textruta 136">
            <a:extLst>
              <a:ext uri="{FF2B5EF4-FFF2-40B4-BE49-F238E27FC236}">
                <a16:creationId xmlns:a16="http://schemas.microsoft.com/office/drawing/2014/main" id="{35A65906-DE04-D947-8083-941FFC60ACDD}"/>
              </a:ext>
            </a:extLst>
          </p:cNvPr>
          <p:cNvSpPr txBox="1"/>
          <p:nvPr/>
        </p:nvSpPr>
        <p:spPr>
          <a:xfrm>
            <a:off x="3575117" y="4730126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138" name="textruta 137">
            <a:extLst>
              <a:ext uri="{FF2B5EF4-FFF2-40B4-BE49-F238E27FC236}">
                <a16:creationId xmlns:a16="http://schemas.microsoft.com/office/drawing/2014/main" id="{32600E56-68C0-6842-8E0F-A48BD8C2DA9C}"/>
              </a:ext>
            </a:extLst>
          </p:cNvPr>
          <p:cNvSpPr txBox="1"/>
          <p:nvPr/>
        </p:nvSpPr>
        <p:spPr>
          <a:xfrm>
            <a:off x="3585074" y="4905013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1</a:t>
            </a:r>
          </a:p>
        </p:txBody>
      </p:sp>
      <p:sp>
        <p:nvSpPr>
          <p:cNvPr id="139" name="textruta 138">
            <a:extLst>
              <a:ext uri="{FF2B5EF4-FFF2-40B4-BE49-F238E27FC236}">
                <a16:creationId xmlns:a16="http://schemas.microsoft.com/office/drawing/2014/main" id="{8E68D064-F043-BC46-886C-1440848F1DA9}"/>
              </a:ext>
            </a:extLst>
          </p:cNvPr>
          <p:cNvSpPr txBox="1"/>
          <p:nvPr/>
        </p:nvSpPr>
        <p:spPr>
          <a:xfrm>
            <a:off x="3285396" y="4285970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3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B963A925-0539-E347-A002-2C88BF45EAF3}"/>
              </a:ext>
            </a:extLst>
          </p:cNvPr>
          <p:cNvGrpSpPr/>
          <p:nvPr/>
        </p:nvGrpSpPr>
        <p:grpSpPr>
          <a:xfrm>
            <a:off x="1311684" y="1047889"/>
            <a:ext cx="1557367" cy="684127"/>
            <a:chOff x="1324785" y="1044394"/>
            <a:chExt cx="1557367" cy="684127"/>
          </a:xfrm>
        </p:grpSpPr>
        <p:grpSp>
          <p:nvGrpSpPr>
            <p:cNvPr id="144" name="Grupp 143">
              <a:extLst>
                <a:ext uri="{FF2B5EF4-FFF2-40B4-BE49-F238E27FC236}">
                  <a16:creationId xmlns:a16="http://schemas.microsoft.com/office/drawing/2014/main" id="{A43C3749-7258-2D40-A059-A0564940F460}"/>
                </a:ext>
              </a:extLst>
            </p:cNvPr>
            <p:cNvGrpSpPr/>
            <p:nvPr/>
          </p:nvGrpSpPr>
          <p:grpSpPr>
            <a:xfrm>
              <a:off x="1674060" y="1044394"/>
              <a:ext cx="1208092" cy="684127"/>
              <a:chOff x="2977407" y="1660027"/>
              <a:chExt cx="1208092" cy="684127"/>
            </a:xfrm>
          </p:grpSpPr>
          <p:grpSp>
            <p:nvGrpSpPr>
              <p:cNvPr id="145" name="Grupp 144">
                <a:extLst>
                  <a:ext uri="{FF2B5EF4-FFF2-40B4-BE49-F238E27FC236}">
                    <a16:creationId xmlns:a16="http://schemas.microsoft.com/office/drawing/2014/main" id="{D6FCE13F-48EE-B34C-B8CA-29F1BD9CB306}"/>
                  </a:ext>
                </a:extLst>
              </p:cNvPr>
              <p:cNvGrpSpPr/>
              <p:nvPr/>
            </p:nvGrpSpPr>
            <p:grpSpPr>
              <a:xfrm>
                <a:off x="2977407" y="1679691"/>
                <a:ext cx="631460" cy="664463"/>
                <a:chOff x="2977407" y="1679691"/>
                <a:chExt cx="631460" cy="664463"/>
              </a:xfrm>
            </p:grpSpPr>
            <p:grpSp>
              <p:nvGrpSpPr>
                <p:cNvPr id="151" name="Grupp 150">
                  <a:extLst>
                    <a:ext uri="{FF2B5EF4-FFF2-40B4-BE49-F238E27FC236}">
                      <a16:creationId xmlns:a16="http://schemas.microsoft.com/office/drawing/2014/main" id="{1F0D69ED-137D-AA49-B354-E975CDA7A138}"/>
                    </a:ext>
                  </a:extLst>
                </p:cNvPr>
                <p:cNvGrpSpPr/>
                <p:nvPr/>
              </p:nvGrpSpPr>
              <p:grpSpPr>
                <a:xfrm>
                  <a:off x="2977407" y="1679691"/>
                  <a:ext cx="329963" cy="664463"/>
                  <a:chOff x="3909259" y="1834034"/>
                  <a:chExt cx="329963" cy="664463"/>
                </a:xfrm>
              </p:grpSpPr>
              <p:sp>
                <p:nvSpPr>
                  <p:cNvPr id="153" name="textruta 152">
                    <a:extLst>
                      <a:ext uri="{FF2B5EF4-FFF2-40B4-BE49-F238E27FC236}">
                        <a16:creationId xmlns:a16="http://schemas.microsoft.com/office/drawing/2014/main" id="{1E7050A2-3596-6648-B777-F75C2649626D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1834034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154" name="textruta 153">
                    <a:extLst>
                      <a:ext uri="{FF2B5EF4-FFF2-40B4-BE49-F238E27FC236}">
                        <a16:creationId xmlns:a16="http://schemas.microsoft.com/office/drawing/2014/main" id="{91CBD3DE-1D10-9E4F-8C33-7773061E7AD7}"/>
                      </a:ext>
                    </a:extLst>
                  </p:cNvPr>
                  <p:cNvSpPr txBox="1"/>
                  <p:nvPr/>
                </p:nvSpPr>
                <p:spPr>
                  <a:xfrm>
                    <a:off x="3909259" y="2129165"/>
                    <a:ext cx="32573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5</a:t>
                    </a:r>
                  </a:p>
                </p:txBody>
              </p:sp>
              <p:cxnSp>
                <p:nvCxnSpPr>
                  <p:cNvPr id="155" name="Rak 154">
                    <a:extLst>
                      <a:ext uri="{FF2B5EF4-FFF2-40B4-BE49-F238E27FC236}">
                        <a16:creationId xmlns:a16="http://schemas.microsoft.com/office/drawing/2014/main" id="{321FC7FB-399B-D444-9B06-3C7A6C40030A}"/>
                      </a:ext>
                    </a:extLst>
                  </p:cNvPr>
                  <p:cNvCxnSpPr/>
                  <p:nvPr/>
                </p:nvCxnSpPr>
                <p:spPr>
                  <a:xfrm>
                    <a:off x="3910286" y="2156435"/>
                    <a:ext cx="301660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2" name="textruta 151">
                  <a:extLst>
                    <a:ext uri="{FF2B5EF4-FFF2-40B4-BE49-F238E27FC236}">
                      <a16:creationId xmlns:a16="http://schemas.microsoft.com/office/drawing/2014/main" id="{1C9923F4-AC2E-924E-B7DA-1E885D8F1D88}"/>
                    </a:ext>
                  </a:extLst>
                </p:cNvPr>
                <p:cNvSpPr txBox="1"/>
                <p:nvPr/>
              </p:nvSpPr>
              <p:spPr>
                <a:xfrm>
                  <a:off x="3280094" y="1817425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 ∙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146" name="Grupp 145">
                <a:extLst>
                  <a:ext uri="{FF2B5EF4-FFF2-40B4-BE49-F238E27FC236}">
                    <a16:creationId xmlns:a16="http://schemas.microsoft.com/office/drawing/2014/main" id="{561BD06F-87CE-5C45-9B41-2007961472E6}"/>
                  </a:ext>
                </a:extLst>
              </p:cNvPr>
              <p:cNvGrpSpPr/>
              <p:nvPr/>
            </p:nvGrpSpPr>
            <p:grpSpPr>
              <a:xfrm>
                <a:off x="3581754" y="1660027"/>
                <a:ext cx="328936" cy="684127"/>
                <a:chOff x="3910286" y="1834034"/>
                <a:chExt cx="328936" cy="684127"/>
              </a:xfrm>
            </p:grpSpPr>
            <p:sp>
              <p:nvSpPr>
                <p:cNvPr id="148" name="textruta 147">
                  <a:extLst>
                    <a:ext uri="{FF2B5EF4-FFF2-40B4-BE49-F238E27FC236}">
                      <a16:creationId xmlns:a16="http://schemas.microsoft.com/office/drawing/2014/main" id="{AA9BFF37-42A8-944B-B854-D3B68FE9B257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289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2</a:t>
                  </a:r>
                </a:p>
              </p:txBody>
            </p:sp>
            <p:sp>
              <p:nvSpPr>
                <p:cNvPr id="149" name="textruta 148">
                  <a:extLst>
                    <a:ext uri="{FF2B5EF4-FFF2-40B4-BE49-F238E27FC236}">
                      <a16:creationId xmlns:a16="http://schemas.microsoft.com/office/drawing/2014/main" id="{27604DBC-342A-6945-9E23-E27208DE40B1}"/>
                    </a:ext>
                  </a:extLst>
                </p:cNvPr>
                <p:cNvSpPr txBox="1"/>
                <p:nvPr/>
              </p:nvSpPr>
              <p:spPr>
                <a:xfrm>
                  <a:off x="3910286" y="2148829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cxnSp>
              <p:nvCxnSpPr>
                <p:cNvPr id="150" name="Rak 149">
                  <a:extLst>
                    <a:ext uri="{FF2B5EF4-FFF2-40B4-BE49-F238E27FC236}">
                      <a16:creationId xmlns:a16="http://schemas.microsoft.com/office/drawing/2014/main" id="{7C7FD84C-17F1-C24B-8510-1142DB70E277}"/>
                    </a:ext>
                  </a:extLst>
                </p:cNvPr>
                <p:cNvCxnSpPr/>
                <p:nvPr/>
              </p:nvCxnSpPr>
              <p:spPr>
                <a:xfrm>
                  <a:off x="3910286" y="2169264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textruta 146">
                <a:extLst>
                  <a:ext uri="{FF2B5EF4-FFF2-40B4-BE49-F238E27FC236}">
                    <a16:creationId xmlns:a16="http://schemas.microsoft.com/office/drawing/2014/main" id="{E939F396-6655-2E46-92E2-2400A12B2907}"/>
                  </a:ext>
                </a:extLst>
              </p:cNvPr>
              <p:cNvSpPr txBox="1"/>
              <p:nvPr/>
            </p:nvSpPr>
            <p:spPr>
              <a:xfrm>
                <a:off x="3885417" y="181059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</p:grpSp>
        <p:sp>
          <p:nvSpPr>
            <p:cNvPr id="157" name="textruta 156">
              <a:extLst>
                <a:ext uri="{FF2B5EF4-FFF2-40B4-BE49-F238E27FC236}">
                  <a16:creationId xmlns:a16="http://schemas.microsoft.com/office/drawing/2014/main" id="{462A5293-FBA6-4540-8A31-4C2DEF33E65F}"/>
                </a:ext>
              </a:extLst>
            </p:cNvPr>
            <p:cNvSpPr txBox="1"/>
            <p:nvPr/>
          </p:nvSpPr>
          <p:spPr>
            <a:xfrm>
              <a:off x="1324785" y="1189303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a</a:t>
              </a:r>
              <a:r>
                <a:rPr lang="sv-SE" dirty="0"/>
                <a:t>)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6452B3AF-D86E-174F-AE47-164AA125337B}"/>
              </a:ext>
            </a:extLst>
          </p:cNvPr>
          <p:cNvGrpSpPr/>
          <p:nvPr/>
        </p:nvGrpSpPr>
        <p:grpSpPr>
          <a:xfrm>
            <a:off x="1299066" y="1817510"/>
            <a:ext cx="1334126" cy="684127"/>
            <a:chOff x="705799" y="1690277"/>
            <a:chExt cx="1334126" cy="684127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6E38DF9C-1940-584D-BD9D-E9921E8BD72B}"/>
                </a:ext>
              </a:extLst>
            </p:cNvPr>
            <p:cNvGrpSpPr/>
            <p:nvPr/>
          </p:nvGrpSpPr>
          <p:grpSpPr>
            <a:xfrm>
              <a:off x="1011278" y="1690277"/>
              <a:ext cx="1028647" cy="684127"/>
              <a:chOff x="3156852" y="1660027"/>
              <a:chExt cx="1028647" cy="684127"/>
            </a:xfrm>
          </p:grpSpPr>
          <p:grpSp>
            <p:nvGrpSpPr>
              <p:cNvPr id="39" name="Grupp 38">
                <a:extLst>
                  <a:ext uri="{FF2B5EF4-FFF2-40B4-BE49-F238E27FC236}">
                    <a16:creationId xmlns:a16="http://schemas.microsoft.com/office/drawing/2014/main" id="{AE6B7B3F-1841-7341-9858-934201FF161A}"/>
                  </a:ext>
                </a:extLst>
              </p:cNvPr>
              <p:cNvGrpSpPr/>
              <p:nvPr/>
            </p:nvGrpSpPr>
            <p:grpSpPr>
              <a:xfrm>
                <a:off x="3156852" y="1803757"/>
                <a:ext cx="452015" cy="389833"/>
                <a:chOff x="3156852" y="1803757"/>
                <a:chExt cx="452015" cy="389833"/>
              </a:xfrm>
            </p:grpSpPr>
            <p:sp>
              <p:nvSpPr>
                <p:cNvPr id="45" name="textruta 44">
                  <a:extLst>
                    <a:ext uri="{FF2B5EF4-FFF2-40B4-BE49-F238E27FC236}">
                      <a16:creationId xmlns:a16="http://schemas.microsoft.com/office/drawing/2014/main" id="{8A2F15F0-A72B-B840-B83E-0C96903220C6}"/>
                    </a:ext>
                  </a:extLst>
                </p:cNvPr>
                <p:cNvSpPr txBox="1"/>
                <p:nvPr/>
              </p:nvSpPr>
              <p:spPr>
                <a:xfrm>
                  <a:off x="3156852" y="1803757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sp>
              <p:nvSpPr>
                <p:cNvPr id="46" name="textruta 45">
                  <a:extLst>
                    <a:ext uri="{FF2B5EF4-FFF2-40B4-BE49-F238E27FC236}">
                      <a16:creationId xmlns:a16="http://schemas.microsoft.com/office/drawing/2014/main" id="{46B0B8AC-80C9-A34A-98B3-8F23306B515F}"/>
                    </a:ext>
                  </a:extLst>
                </p:cNvPr>
                <p:cNvSpPr txBox="1"/>
                <p:nvPr/>
              </p:nvSpPr>
              <p:spPr>
                <a:xfrm>
                  <a:off x="3280094" y="1824258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 ∙</a:t>
                  </a:r>
                  <a:endParaRPr lang="sv-SE" dirty="0">
                    <a:latin typeface="Bradley Hand" pitchFamily="2" charset="77"/>
                  </a:endParaRPr>
                </a:p>
              </p:txBody>
            </p:sp>
          </p:grpSp>
          <p:grpSp>
            <p:nvGrpSpPr>
              <p:cNvPr id="40" name="Grupp 39">
                <a:extLst>
                  <a:ext uri="{FF2B5EF4-FFF2-40B4-BE49-F238E27FC236}">
                    <a16:creationId xmlns:a16="http://schemas.microsoft.com/office/drawing/2014/main" id="{39F9C956-24DD-5B46-BF54-D2F22DE3B24C}"/>
                  </a:ext>
                </a:extLst>
              </p:cNvPr>
              <p:cNvGrpSpPr/>
              <p:nvPr/>
            </p:nvGrpSpPr>
            <p:grpSpPr>
              <a:xfrm>
                <a:off x="3581754" y="1660027"/>
                <a:ext cx="341760" cy="684127"/>
                <a:chOff x="3910286" y="1834034"/>
                <a:chExt cx="341760" cy="684127"/>
              </a:xfrm>
            </p:grpSpPr>
            <p:sp>
              <p:nvSpPr>
                <p:cNvPr id="42" name="textruta 41">
                  <a:extLst>
                    <a:ext uri="{FF2B5EF4-FFF2-40B4-BE49-F238E27FC236}">
                      <a16:creationId xmlns:a16="http://schemas.microsoft.com/office/drawing/2014/main" id="{74D55ECD-17C9-C043-B600-2C876DA79C2E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2412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3</a:t>
                  </a:r>
                </a:p>
              </p:txBody>
            </p:sp>
            <p:sp>
              <p:nvSpPr>
                <p:cNvPr id="43" name="textruta 42">
                  <a:extLst>
                    <a:ext uri="{FF2B5EF4-FFF2-40B4-BE49-F238E27FC236}">
                      <a16:creationId xmlns:a16="http://schemas.microsoft.com/office/drawing/2014/main" id="{FED722E7-C3EE-9440-AC07-2CEACF141C8B}"/>
                    </a:ext>
                  </a:extLst>
                </p:cNvPr>
                <p:cNvSpPr txBox="1"/>
                <p:nvPr/>
              </p:nvSpPr>
              <p:spPr>
                <a:xfrm>
                  <a:off x="3910286" y="2148829"/>
                  <a:ext cx="3417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7</a:t>
                  </a:r>
                </a:p>
              </p:txBody>
            </p:sp>
            <p:cxnSp>
              <p:nvCxnSpPr>
                <p:cNvPr id="44" name="Rak 43">
                  <a:extLst>
                    <a:ext uri="{FF2B5EF4-FFF2-40B4-BE49-F238E27FC236}">
                      <a16:creationId xmlns:a16="http://schemas.microsoft.com/office/drawing/2014/main" id="{624BB106-A272-DE4E-8CD8-11A76E3CCEF6}"/>
                    </a:ext>
                  </a:extLst>
                </p:cNvPr>
                <p:cNvCxnSpPr/>
                <p:nvPr/>
              </p:nvCxnSpPr>
              <p:spPr>
                <a:xfrm>
                  <a:off x="3910286" y="2169264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ruta 40">
                <a:extLst>
                  <a:ext uri="{FF2B5EF4-FFF2-40B4-BE49-F238E27FC236}">
                    <a16:creationId xmlns:a16="http://schemas.microsoft.com/office/drawing/2014/main" id="{82633CFC-0C3F-5141-AE11-4548E4C578C5}"/>
                  </a:ext>
                </a:extLst>
              </p:cNvPr>
              <p:cNvSpPr txBox="1"/>
              <p:nvPr/>
            </p:nvSpPr>
            <p:spPr>
              <a:xfrm>
                <a:off x="3885417" y="181059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</a:rPr>
                  <a:t>=</a:t>
                </a:r>
              </a:p>
            </p:txBody>
          </p:sp>
        </p:grpSp>
        <p:sp>
          <p:nvSpPr>
            <p:cNvPr id="169" name="textruta 168">
              <a:extLst>
                <a:ext uri="{FF2B5EF4-FFF2-40B4-BE49-F238E27FC236}">
                  <a16:creationId xmlns:a16="http://schemas.microsoft.com/office/drawing/2014/main" id="{5E2E9C37-D41A-A645-B12A-C10B6E265AEB}"/>
                </a:ext>
              </a:extLst>
            </p:cNvPr>
            <p:cNvSpPr txBox="1"/>
            <p:nvPr/>
          </p:nvSpPr>
          <p:spPr>
            <a:xfrm>
              <a:off x="705799" y="1840841"/>
              <a:ext cx="373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b</a:t>
              </a:r>
              <a:r>
                <a:rPr lang="sv-SE" dirty="0"/>
                <a:t>)</a:t>
              </a:r>
            </a:p>
          </p:txBody>
        </p:sp>
      </p:grpSp>
      <p:grpSp>
        <p:nvGrpSpPr>
          <p:cNvPr id="23" name="Grupp 22">
            <a:extLst>
              <a:ext uri="{FF2B5EF4-FFF2-40B4-BE49-F238E27FC236}">
                <a16:creationId xmlns:a16="http://schemas.microsoft.com/office/drawing/2014/main" id="{9257B1BA-E900-3C48-B4D6-1375D1DEC28D}"/>
              </a:ext>
            </a:extLst>
          </p:cNvPr>
          <p:cNvGrpSpPr/>
          <p:nvPr/>
        </p:nvGrpSpPr>
        <p:grpSpPr>
          <a:xfrm>
            <a:off x="1324696" y="2700129"/>
            <a:ext cx="1782368" cy="684127"/>
            <a:chOff x="207282" y="2764475"/>
            <a:chExt cx="1782368" cy="684127"/>
          </a:xfrm>
        </p:grpSpPr>
        <p:grpSp>
          <p:nvGrpSpPr>
            <p:cNvPr id="78" name="Grupp 77">
              <a:extLst>
                <a:ext uri="{FF2B5EF4-FFF2-40B4-BE49-F238E27FC236}">
                  <a16:creationId xmlns:a16="http://schemas.microsoft.com/office/drawing/2014/main" id="{3A7D25FF-5F65-DC46-9C24-1C2F8BF4755A}"/>
                </a:ext>
              </a:extLst>
            </p:cNvPr>
            <p:cNvGrpSpPr/>
            <p:nvPr/>
          </p:nvGrpSpPr>
          <p:grpSpPr>
            <a:xfrm>
              <a:off x="573192" y="2764475"/>
              <a:ext cx="1416458" cy="684127"/>
              <a:chOff x="1167230" y="2047271"/>
              <a:chExt cx="1416458" cy="684127"/>
            </a:xfrm>
          </p:grpSpPr>
          <p:grpSp>
            <p:nvGrpSpPr>
              <p:cNvPr id="79" name="Grupp 78">
                <a:extLst>
                  <a:ext uri="{FF2B5EF4-FFF2-40B4-BE49-F238E27FC236}">
                    <a16:creationId xmlns:a16="http://schemas.microsoft.com/office/drawing/2014/main" id="{F7F9948B-2603-1742-92CB-5D1A84FF5D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7230" y="2087716"/>
                <a:ext cx="499701" cy="635429"/>
                <a:chOff x="1736327" y="4469122"/>
                <a:chExt cx="499194" cy="635608"/>
              </a:xfrm>
            </p:grpSpPr>
            <p:sp>
              <p:nvSpPr>
                <p:cNvPr id="87" name="textruta 16">
                  <a:extLst>
                    <a:ext uri="{FF2B5EF4-FFF2-40B4-BE49-F238E27FC236}">
                      <a16:creationId xmlns:a16="http://schemas.microsoft.com/office/drawing/2014/main" id="{85C2FA2D-E56F-524C-8752-A618AD164C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6109" y="4469122"/>
                  <a:ext cx="3061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1</a:t>
                  </a:r>
                </a:p>
              </p:txBody>
            </p:sp>
            <p:sp>
              <p:nvSpPr>
                <p:cNvPr id="88" name="textruta 17">
                  <a:extLst>
                    <a:ext uri="{FF2B5EF4-FFF2-40B4-BE49-F238E27FC236}">
                      <a16:creationId xmlns:a16="http://schemas.microsoft.com/office/drawing/2014/main" id="{00C6DC8F-33B3-5B4F-BB23-2CB27FB7EE4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1330" y="4735294"/>
                  <a:ext cx="314191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8</a:t>
                  </a:r>
                </a:p>
              </p:txBody>
            </p:sp>
            <p:cxnSp>
              <p:nvCxnSpPr>
                <p:cNvPr id="89" name="Rak 88">
                  <a:extLst>
                    <a:ext uri="{FF2B5EF4-FFF2-40B4-BE49-F238E27FC236}">
                      <a16:creationId xmlns:a16="http://schemas.microsoft.com/office/drawing/2014/main" id="{719D0CBB-D785-3646-9610-34F0DCCED40B}"/>
                    </a:ext>
                  </a:extLst>
                </p:cNvPr>
                <p:cNvCxnSpPr/>
                <p:nvPr/>
              </p:nvCxnSpPr>
              <p:spPr>
                <a:xfrm>
                  <a:off x="1943606" y="4770204"/>
                  <a:ext cx="271187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textruta 23">
                  <a:extLst>
                    <a:ext uri="{FF2B5EF4-FFF2-40B4-BE49-F238E27FC236}">
                      <a16:creationId xmlns:a16="http://schemas.microsoft.com/office/drawing/2014/main" id="{40F67F4C-CCBE-8547-AE1E-E7CBE65F8C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36327" y="4585486"/>
                  <a:ext cx="14287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Bradley Hand" pitchFamily="2" charset="77"/>
                    </a:rPr>
                    <a:t>1</a:t>
                  </a:r>
                </a:p>
              </p:txBody>
            </p:sp>
          </p:grpSp>
          <p:grpSp>
            <p:nvGrpSpPr>
              <p:cNvPr id="80" name="Grupp 79">
                <a:extLst>
                  <a:ext uri="{FF2B5EF4-FFF2-40B4-BE49-F238E27FC236}">
                    <a16:creationId xmlns:a16="http://schemas.microsoft.com/office/drawing/2014/main" id="{FE1D5AE4-6020-A34F-B036-132941061601}"/>
                  </a:ext>
                </a:extLst>
              </p:cNvPr>
              <p:cNvGrpSpPr/>
              <p:nvPr/>
            </p:nvGrpSpPr>
            <p:grpSpPr>
              <a:xfrm>
                <a:off x="1674771" y="2047271"/>
                <a:ext cx="908917" cy="684127"/>
                <a:chOff x="3276582" y="1660027"/>
                <a:chExt cx="908917" cy="684127"/>
              </a:xfrm>
            </p:grpSpPr>
            <p:sp>
              <p:nvSpPr>
                <p:cNvPr id="81" name="textruta 80">
                  <a:extLst>
                    <a:ext uri="{FF2B5EF4-FFF2-40B4-BE49-F238E27FC236}">
                      <a16:creationId xmlns:a16="http://schemas.microsoft.com/office/drawing/2014/main" id="{58738826-1C6C-2147-813B-538D9B418E6C}"/>
                    </a:ext>
                  </a:extLst>
                </p:cNvPr>
                <p:cNvSpPr txBox="1"/>
                <p:nvPr/>
              </p:nvSpPr>
              <p:spPr>
                <a:xfrm>
                  <a:off x="3276582" y="1809511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∙</a:t>
                  </a:r>
                  <a:r>
                    <a:rPr lang="sv-SE" dirty="0">
                      <a:latin typeface="Bradley Hand" pitchFamily="2" charset="77"/>
                    </a:rPr>
                    <a:t> </a:t>
                  </a:r>
                </a:p>
              </p:txBody>
            </p:sp>
            <p:grpSp>
              <p:nvGrpSpPr>
                <p:cNvPr id="82" name="Grupp 81">
                  <a:extLst>
                    <a:ext uri="{FF2B5EF4-FFF2-40B4-BE49-F238E27FC236}">
                      <a16:creationId xmlns:a16="http://schemas.microsoft.com/office/drawing/2014/main" id="{3F5C3114-8F89-A24A-B65C-31D89DB8D15A}"/>
                    </a:ext>
                  </a:extLst>
                </p:cNvPr>
                <p:cNvGrpSpPr/>
                <p:nvPr/>
              </p:nvGrpSpPr>
              <p:grpSpPr>
                <a:xfrm>
                  <a:off x="3581754" y="1660027"/>
                  <a:ext cx="328936" cy="684127"/>
                  <a:chOff x="3910286" y="1834034"/>
                  <a:chExt cx="328936" cy="684127"/>
                </a:xfrm>
              </p:grpSpPr>
              <p:sp>
                <p:nvSpPr>
                  <p:cNvPr id="84" name="textruta 83">
                    <a:extLst>
                      <a:ext uri="{FF2B5EF4-FFF2-40B4-BE49-F238E27FC236}">
                        <a16:creationId xmlns:a16="http://schemas.microsoft.com/office/drawing/2014/main" id="{9FBE6693-96EE-124F-BC80-2CE32E513274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1834034"/>
                    <a:ext cx="32893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85" name="textruta 84">
                    <a:extLst>
                      <a:ext uri="{FF2B5EF4-FFF2-40B4-BE49-F238E27FC236}">
                        <a16:creationId xmlns:a16="http://schemas.microsoft.com/office/drawing/2014/main" id="{B89FDCA6-C375-4549-AFD8-15AF64B1AF12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2148829"/>
                    <a:ext cx="3241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3</a:t>
                    </a:r>
                  </a:p>
                </p:txBody>
              </p:sp>
              <p:cxnSp>
                <p:nvCxnSpPr>
                  <p:cNvPr id="86" name="Rak 85">
                    <a:extLst>
                      <a:ext uri="{FF2B5EF4-FFF2-40B4-BE49-F238E27FC236}">
                        <a16:creationId xmlns:a16="http://schemas.microsoft.com/office/drawing/2014/main" id="{1D2A6FB1-091C-5241-BEE5-C927C4F0DD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0286" y="2169264"/>
                    <a:ext cx="301660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3" name="textruta 82">
                  <a:extLst>
                    <a:ext uri="{FF2B5EF4-FFF2-40B4-BE49-F238E27FC236}">
                      <a16:creationId xmlns:a16="http://schemas.microsoft.com/office/drawing/2014/main" id="{45578D0C-BC83-0E4C-B24D-CB3E56F20CAC}"/>
                    </a:ext>
                  </a:extLst>
                </p:cNvPr>
                <p:cNvSpPr txBox="1"/>
                <p:nvPr/>
              </p:nvSpPr>
              <p:spPr>
                <a:xfrm>
                  <a:off x="3885417" y="1810591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+mn-lt"/>
                    </a:rPr>
                    <a:t>=</a:t>
                  </a:r>
                </a:p>
              </p:txBody>
            </p:sp>
          </p:grpSp>
        </p:grpSp>
        <p:sp>
          <p:nvSpPr>
            <p:cNvPr id="183" name="textruta 182">
              <a:extLst>
                <a:ext uri="{FF2B5EF4-FFF2-40B4-BE49-F238E27FC236}">
                  <a16:creationId xmlns:a16="http://schemas.microsoft.com/office/drawing/2014/main" id="{AAD033B0-FF71-4346-B0D0-50023BF32961}"/>
                </a:ext>
              </a:extLst>
            </p:cNvPr>
            <p:cNvSpPr txBox="1"/>
            <p:nvPr/>
          </p:nvSpPr>
          <p:spPr>
            <a:xfrm>
              <a:off x="207282" y="2921251"/>
              <a:ext cx="35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c</a:t>
              </a:r>
              <a:r>
                <a:rPr lang="sv-SE" dirty="0"/>
                <a:t>)</a:t>
              </a:r>
            </a:p>
          </p:txBody>
        </p:sp>
      </p:grpSp>
      <p:grpSp>
        <p:nvGrpSpPr>
          <p:cNvPr id="20" name="Grupp 19">
            <a:extLst>
              <a:ext uri="{FF2B5EF4-FFF2-40B4-BE49-F238E27FC236}">
                <a16:creationId xmlns:a16="http://schemas.microsoft.com/office/drawing/2014/main" id="{A655D692-0FCC-7D46-96D0-568AF42A9DC3}"/>
              </a:ext>
            </a:extLst>
          </p:cNvPr>
          <p:cNvGrpSpPr/>
          <p:nvPr/>
        </p:nvGrpSpPr>
        <p:grpSpPr>
          <a:xfrm>
            <a:off x="923228" y="129884"/>
            <a:ext cx="5813966" cy="719313"/>
            <a:chOff x="701198" y="51401"/>
            <a:chExt cx="5813966" cy="719313"/>
          </a:xfrm>
        </p:grpSpPr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0EF4DC31-815E-A749-9BD5-AEDD57EC9152}"/>
                </a:ext>
              </a:extLst>
            </p:cNvPr>
            <p:cNvGrpSpPr/>
            <p:nvPr/>
          </p:nvGrpSpPr>
          <p:grpSpPr>
            <a:xfrm>
              <a:off x="701198" y="86587"/>
              <a:ext cx="2616350" cy="684127"/>
              <a:chOff x="1210276" y="86735"/>
              <a:chExt cx="2616350" cy="684127"/>
            </a:xfrm>
          </p:grpSpPr>
          <p:grpSp>
            <p:nvGrpSpPr>
              <p:cNvPr id="16" name="Grupp 15">
                <a:extLst>
                  <a:ext uri="{FF2B5EF4-FFF2-40B4-BE49-F238E27FC236}">
                    <a16:creationId xmlns:a16="http://schemas.microsoft.com/office/drawing/2014/main" id="{BCEA7E49-BC53-F244-BA82-A6EAC408DABD}"/>
                  </a:ext>
                </a:extLst>
              </p:cNvPr>
              <p:cNvGrpSpPr/>
              <p:nvPr/>
            </p:nvGrpSpPr>
            <p:grpSpPr>
              <a:xfrm>
                <a:off x="2516518" y="86735"/>
                <a:ext cx="1310108" cy="684127"/>
                <a:chOff x="1391325" y="78895"/>
                <a:chExt cx="1310108" cy="684127"/>
              </a:xfrm>
            </p:grpSpPr>
            <p:grpSp>
              <p:nvGrpSpPr>
                <p:cNvPr id="2" name="Grupp 1">
                  <a:extLst>
                    <a:ext uri="{FF2B5EF4-FFF2-40B4-BE49-F238E27FC236}">
                      <a16:creationId xmlns:a16="http://schemas.microsoft.com/office/drawing/2014/main" id="{4B57CC99-0652-AC48-BD81-E7F526987BCA}"/>
                    </a:ext>
                  </a:extLst>
                </p:cNvPr>
                <p:cNvGrpSpPr/>
                <p:nvPr/>
              </p:nvGrpSpPr>
              <p:grpSpPr>
                <a:xfrm>
                  <a:off x="1795426" y="78895"/>
                  <a:ext cx="906007" cy="684127"/>
                  <a:chOff x="2977407" y="1660027"/>
                  <a:chExt cx="906007" cy="684127"/>
                </a:xfrm>
              </p:grpSpPr>
              <p:grpSp>
                <p:nvGrpSpPr>
                  <p:cNvPr id="3" name="Grupp 2">
                    <a:extLst>
                      <a:ext uri="{FF2B5EF4-FFF2-40B4-BE49-F238E27FC236}">
                        <a16:creationId xmlns:a16="http://schemas.microsoft.com/office/drawing/2014/main" id="{D03BC24F-F4A8-F043-B0DA-122E7AD0D599}"/>
                      </a:ext>
                    </a:extLst>
                  </p:cNvPr>
                  <p:cNvGrpSpPr/>
                  <p:nvPr/>
                </p:nvGrpSpPr>
                <p:grpSpPr>
                  <a:xfrm>
                    <a:off x="2977407" y="1679691"/>
                    <a:ext cx="631460" cy="664463"/>
                    <a:chOff x="2977407" y="1679691"/>
                    <a:chExt cx="631460" cy="664463"/>
                  </a:xfrm>
                </p:grpSpPr>
                <p:grpSp>
                  <p:nvGrpSpPr>
                    <p:cNvPr id="9" name="Grupp 8">
                      <a:extLst>
                        <a:ext uri="{FF2B5EF4-FFF2-40B4-BE49-F238E27FC236}">
                          <a16:creationId xmlns:a16="http://schemas.microsoft.com/office/drawing/2014/main" id="{3932FF7C-28FB-4B45-BA24-3C720EF9515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977407" y="1679691"/>
                      <a:ext cx="302713" cy="664463"/>
                      <a:chOff x="3909259" y="1834034"/>
                      <a:chExt cx="302713" cy="664463"/>
                    </a:xfrm>
                  </p:grpSpPr>
                  <p:sp>
                    <p:nvSpPr>
                      <p:cNvPr id="11" name="textruta 10">
                        <a:extLst>
                          <a:ext uri="{FF2B5EF4-FFF2-40B4-BE49-F238E27FC236}">
                            <a16:creationId xmlns:a16="http://schemas.microsoft.com/office/drawing/2014/main" id="{61C766FD-BF65-FF43-A62E-78A507901D9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10286" y="1834034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sv-SE" dirty="0"/>
                          <a:t>2</a:t>
                        </a:r>
                      </a:p>
                    </p:txBody>
                  </p:sp>
                  <p:sp>
                    <p:nvSpPr>
                      <p:cNvPr id="12" name="textruta 11">
                        <a:extLst>
                          <a:ext uri="{FF2B5EF4-FFF2-40B4-BE49-F238E27FC236}">
                            <a16:creationId xmlns:a16="http://schemas.microsoft.com/office/drawing/2014/main" id="{3E76342B-8AD6-B544-86B5-7F897C67F7F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09259" y="2129165"/>
                        <a:ext cx="301686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sv-SE" dirty="0"/>
                          <a:t>5</a:t>
                        </a:r>
                      </a:p>
                    </p:txBody>
                  </p:sp>
                  <p:cxnSp>
                    <p:nvCxnSpPr>
                      <p:cNvPr id="13" name="Rak 12">
                        <a:extLst>
                          <a:ext uri="{FF2B5EF4-FFF2-40B4-BE49-F238E27FC236}">
                            <a16:creationId xmlns:a16="http://schemas.microsoft.com/office/drawing/2014/main" id="{19CF6DF4-0BE4-ED48-8B1F-3270AD8C412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3910286" y="2156435"/>
                        <a:ext cx="301660" cy="0"/>
                      </a:xfrm>
                      <a:prstGeom prst="line">
                        <a:avLst/>
                      </a:prstGeom>
                      <a:ln w="9525" cmpd="sng">
                        <a:solidFill>
                          <a:schemeClr val="tx1"/>
                        </a:solidFill>
                      </a:ln>
                      <a:effectLst/>
                    </p:spPr>
                    <p:style>
                      <a:lnRef idx="2">
                        <a:schemeClr val="accent1"/>
                      </a:lnRef>
                      <a:fillRef idx="0">
                        <a:schemeClr val="accent1"/>
                      </a:fillRef>
                      <a:effectRef idx="1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0" name="textruta 9">
                      <a:extLst>
                        <a:ext uri="{FF2B5EF4-FFF2-40B4-BE49-F238E27FC236}">
                          <a16:creationId xmlns:a16="http://schemas.microsoft.com/office/drawing/2014/main" id="{62F1287B-3373-E843-9067-1B8A23BF445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0094" y="1817425"/>
                      <a:ext cx="32877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is-IS" dirty="0">
                          <a:latin typeface="Bradley Hand" pitchFamily="2" charset="77"/>
                        </a:rPr>
                        <a:t> ∙</a:t>
                      </a:r>
                      <a:endParaRPr lang="sv-SE" dirty="0"/>
                    </a:p>
                  </p:txBody>
                </p:sp>
              </p:grpSp>
              <p:grpSp>
                <p:nvGrpSpPr>
                  <p:cNvPr id="4" name="Grupp 3">
                    <a:extLst>
                      <a:ext uri="{FF2B5EF4-FFF2-40B4-BE49-F238E27FC236}">
                        <a16:creationId xmlns:a16="http://schemas.microsoft.com/office/drawing/2014/main" id="{A2332F4E-CC07-1D45-AE7D-C7ED5864F222}"/>
                      </a:ext>
                    </a:extLst>
                  </p:cNvPr>
                  <p:cNvGrpSpPr/>
                  <p:nvPr/>
                </p:nvGrpSpPr>
                <p:grpSpPr>
                  <a:xfrm>
                    <a:off x="3581754" y="1660027"/>
                    <a:ext cx="301660" cy="684127"/>
                    <a:chOff x="3910286" y="1834034"/>
                    <a:chExt cx="301660" cy="684127"/>
                  </a:xfrm>
                </p:grpSpPr>
                <p:sp>
                  <p:nvSpPr>
                    <p:cNvPr id="6" name="textruta 5">
                      <a:extLst>
                        <a:ext uri="{FF2B5EF4-FFF2-40B4-BE49-F238E27FC236}">
                          <a16:creationId xmlns:a16="http://schemas.microsoft.com/office/drawing/2014/main" id="{31963719-C3E6-FF4D-BE71-7A56F67F78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0286" y="1834034"/>
                      <a:ext cx="3016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2</a:t>
                      </a:r>
                    </a:p>
                  </p:txBody>
                </p:sp>
                <p:sp>
                  <p:nvSpPr>
                    <p:cNvPr id="7" name="textruta 6">
                      <a:extLst>
                        <a:ext uri="{FF2B5EF4-FFF2-40B4-BE49-F238E27FC236}">
                          <a16:creationId xmlns:a16="http://schemas.microsoft.com/office/drawing/2014/main" id="{45B64AB0-1F7F-194B-945D-F99DD1D1E5C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0286" y="2148829"/>
                      <a:ext cx="3016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3</a:t>
                      </a:r>
                    </a:p>
                  </p:txBody>
                </p:sp>
                <p:cxnSp>
                  <p:nvCxnSpPr>
                    <p:cNvPr id="8" name="Rak 7">
                      <a:extLst>
                        <a:ext uri="{FF2B5EF4-FFF2-40B4-BE49-F238E27FC236}">
                          <a16:creationId xmlns:a16="http://schemas.microsoft.com/office/drawing/2014/main" id="{F4ACD21D-BEE3-2A4B-98E0-AD2DC1D308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910286" y="2169264"/>
                      <a:ext cx="301660" cy="0"/>
                    </a:xfrm>
                    <a:prstGeom prst="line">
                      <a:avLst/>
                    </a:prstGeom>
                    <a:ln w="952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56" name="textruta 155">
                  <a:extLst>
                    <a:ext uri="{FF2B5EF4-FFF2-40B4-BE49-F238E27FC236}">
                      <a16:creationId xmlns:a16="http://schemas.microsoft.com/office/drawing/2014/main" id="{C78466B3-EC2A-1249-91BE-80B3E0EB5C20}"/>
                    </a:ext>
                  </a:extLst>
                </p:cNvPr>
                <p:cNvSpPr txBox="1"/>
                <p:nvPr/>
              </p:nvSpPr>
              <p:spPr>
                <a:xfrm>
                  <a:off x="1391325" y="219555"/>
                  <a:ext cx="3658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a)</a:t>
                  </a:r>
                </a:p>
              </p:txBody>
            </p:sp>
          </p:grpSp>
          <p:sp>
            <p:nvSpPr>
              <p:cNvPr id="158" name="textruta 157">
                <a:extLst>
                  <a:ext uri="{FF2B5EF4-FFF2-40B4-BE49-F238E27FC236}">
                    <a16:creationId xmlns:a16="http://schemas.microsoft.com/office/drawing/2014/main" id="{0F482CE3-4E8D-0849-942D-1488B3FB1B90}"/>
                  </a:ext>
                </a:extLst>
              </p:cNvPr>
              <p:cNvSpPr txBox="1"/>
              <p:nvPr/>
            </p:nvSpPr>
            <p:spPr>
              <a:xfrm>
                <a:off x="1210276" y="211932"/>
                <a:ext cx="1003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Beräkna </a:t>
                </a:r>
              </a:p>
            </p:txBody>
          </p:sp>
        </p:grpSp>
        <p:grpSp>
          <p:nvGrpSpPr>
            <p:cNvPr id="159" name="Grupp 158">
              <a:extLst>
                <a:ext uri="{FF2B5EF4-FFF2-40B4-BE49-F238E27FC236}">
                  <a16:creationId xmlns:a16="http://schemas.microsoft.com/office/drawing/2014/main" id="{77FCD53B-26D4-BD41-9DCE-3BE7EE6F8415}"/>
                </a:ext>
              </a:extLst>
            </p:cNvPr>
            <p:cNvGrpSpPr/>
            <p:nvPr/>
          </p:nvGrpSpPr>
          <p:grpSpPr>
            <a:xfrm>
              <a:off x="3977073" y="78670"/>
              <a:ext cx="726588" cy="684127"/>
              <a:chOff x="3156852" y="1660027"/>
              <a:chExt cx="726588" cy="684127"/>
            </a:xfrm>
          </p:grpSpPr>
          <p:grpSp>
            <p:nvGrpSpPr>
              <p:cNvPr id="160" name="Grupp 159">
                <a:extLst>
                  <a:ext uri="{FF2B5EF4-FFF2-40B4-BE49-F238E27FC236}">
                    <a16:creationId xmlns:a16="http://schemas.microsoft.com/office/drawing/2014/main" id="{2FBE43FE-5657-C04C-B80B-48089FD0641A}"/>
                  </a:ext>
                </a:extLst>
              </p:cNvPr>
              <p:cNvGrpSpPr/>
              <p:nvPr/>
            </p:nvGrpSpPr>
            <p:grpSpPr>
              <a:xfrm>
                <a:off x="3156852" y="1803757"/>
                <a:ext cx="452015" cy="389833"/>
                <a:chOff x="3156852" y="1803757"/>
                <a:chExt cx="452015" cy="389833"/>
              </a:xfrm>
            </p:grpSpPr>
            <p:sp>
              <p:nvSpPr>
                <p:cNvPr id="166" name="textruta 165">
                  <a:extLst>
                    <a:ext uri="{FF2B5EF4-FFF2-40B4-BE49-F238E27FC236}">
                      <a16:creationId xmlns:a16="http://schemas.microsoft.com/office/drawing/2014/main" id="{A917A1D7-1D5A-5B41-BB8D-8C6BE349665B}"/>
                    </a:ext>
                  </a:extLst>
                </p:cNvPr>
                <p:cNvSpPr txBox="1"/>
                <p:nvPr/>
              </p:nvSpPr>
              <p:spPr>
                <a:xfrm>
                  <a:off x="3156852" y="180375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167" name="textruta 166">
                  <a:extLst>
                    <a:ext uri="{FF2B5EF4-FFF2-40B4-BE49-F238E27FC236}">
                      <a16:creationId xmlns:a16="http://schemas.microsoft.com/office/drawing/2014/main" id="{007F940D-2EE6-3149-8ED3-B4C8F0A9847B}"/>
                    </a:ext>
                  </a:extLst>
                </p:cNvPr>
                <p:cNvSpPr txBox="1"/>
                <p:nvPr/>
              </p:nvSpPr>
              <p:spPr>
                <a:xfrm>
                  <a:off x="3280094" y="1824258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 ∙</a:t>
                  </a:r>
                  <a:endParaRPr lang="sv-SE" dirty="0"/>
                </a:p>
              </p:txBody>
            </p:sp>
          </p:grpSp>
          <p:grpSp>
            <p:nvGrpSpPr>
              <p:cNvPr id="161" name="Grupp 160">
                <a:extLst>
                  <a:ext uri="{FF2B5EF4-FFF2-40B4-BE49-F238E27FC236}">
                    <a16:creationId xmlns:a16="http://schemas.microsoft.com/office/drawing/2014/main" id="{2A17F5DF-F647-2947-887B-F346B620865E}"/>
                  </a:ext>
                </a:extLst>
              </p:cNvPr>
              <p:cNvGrpSpPr/>
              <p:nvPr/>
            </p:nvGrpSpPr>
            <p:grpSpPr>
              <a:xfrm>
                <a:off x="3581754" y="1660027"/>
                <a:ext cx="301686" cy="684127"/>
                <a:chOff x="3910286" y="1834034"/>
                <a:chExt cx="301686" cy="684127"/>
              </a:xfrm>
            </p:grpSpPr>
            <p:sp>
              <p:nvSpPr>
                <p:cNvPr id="163" name="textruta 162">
                  <a:extLst>
                    <a:ext uri="{FF2B5EF4-FFF2-40B4-BE49-F238E27FC236}">
                      <a16:creationId xmlns:a16="http://schemas.microsoft.com/office/drawing/2014/main" id="{AB5FBF2D-E187-3846-B69E-8816D203E2C8}"/>
                    </a:ext>
                  </a:extLst>
                </p:cNvPr>
                <p:cNvSpPr txBox="1"/>
                <p:nvPr/>
              </p:nvSpPr>
              <p:spPr>
                <a:xfrm>
                  <a:off x="3910286" y="183403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164" name="textruta 163">
                  <a:extLst>
                    <a:ext uri="{FF2B5EF4-FFF2-40B4-BE49-F238E27FC236}">
                      <a16:creationId xmlns:a16="http://schemas.microsoft.com/office/drawing/2014/main" id="{650AE91B-5134-6A4B-940B-5738D2386575}"/>
                    </a:ext>
                  </a:extLst>
                </p:cNvPr>
                <p:cNvSpPr txBox="1"/>
                <p:nvPr/>
              </p:nvSpPr>
              <p:spPr>
                <a:xfrm>
                  <a:off x="3910286" y="214882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7</a:t>
                  </a:r>
                </a:p>
              </p:txBody>
            </p:sp>
            <p:cxnSp>
              <p:nvCxnSpPr>
                <p:cNvPr id="165" name="Rak 164">
                  <a:extLst>
                    <a:ext uri="{FF2B5EF4-FFF2-40B4-BE49-F238E27FC236}">
                      <a16:creationId xmlns:a16="http://schemas.microsoft.com/office/drawing/2014/main" id="{0B29DFF3-3CF2-B54A-AEBE-B52E79CDEF4C}"/>
                    </a:ext>
                  </a:extLst>
                </p:cNvPr>
                <p:cNvCxnSpPr/>
                <p:nvPr/>
              </p:nvCxnSpPr>
              <p:spPr>
                <a:xfrm>
                  <a:off x="3910286" y="2169264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8" name="textruta 167">
              <a:extLst>
                <a:ext uri="{FF2B5EF4-FFF2-40B4-BE49-F238E27FC236}">
                  <a16:creationId xmlns:a16="http://schemas.microsoft.com/office/drawing/2014/main" id="{EEACB78A-092D-FB4A-AC02-C494B45D2F47}"/>
                </a:ext>
              </a:extLst>
            </p:cNvPr>
            <p:cNvSpPr txBox="1"/>
            <p:nvPr/>
          </p:nvSpPr>
          <p:spPr>
            <a:xfrm>
              <a:off x="3665292" y="214613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b)</a:t>
              </a:r>
            </a:p>
          </p:txBody>
        </p:sp>
        <p:grpSp>
          <p:nvGrpSpPr>
            <p:cNvPr id="170" name="Grupp 169">
              <a:extLst>
                <a:ext uri="{FF2B5EF4-FFF2-40B4-BE49-F238E27FC236}">
                  <a16:creationId xmlns:a16="http://schemas.microsoft.com/office/drawing/2014/main" id="{0F52C792-7BC1-AD47-8631-653C3325C6E5}"/>
                </a:ext>
              </a:extLst>
            </p:cNvPr>
            <p:cNvGrpSpPr/>
            <p:nvPr/>
          </p:nvGrpSpPr>
          <p:grpSpPr>
            <a:xfrm>
              <a:off x="5400792" y="51401"/>
              <a:ext cx="1114372" cy="684127"/>
              <a:chOff x="1167231" y="2047271"/>
              <a:chExt cx="1114372" cy="684127"/>
            </a:xfrm>
          </p:grpSpPr>
          <p:grpSp>
            <p:nvGrpSpPr>
              <p:cNvPr id="171" name="Grupp 170">
                <a:extLst>
                  <a:ext uri="{FF2B5EF4-FFF2-40B4-BE49-F238E27FC236}">
                    <a16:creationId xmlns:a16="http://schemas.microsoft.com/office/drawing/2014/main" id="{0DD45229-67F9-4048-B7D7-7CCFDE4DAE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67231" y="2087716"/>
                <a:ext cx="496469" cy="635429"/>
                <a:chOff x="1736327" y="4469122"/>
                <a:chExt cx="495965" cy="635608"/>
              </a:xfrm>
            </p:grpSpPr>
            <p:sp>
              <p:nvSpPr>
                <p:cNvPr id="179" name="textruta 16">
                  <a:extLst>
                    <a:ext uri="{FF2B5EF4-FFF2-40B4-BE49-F238E27FC236}">
                      <a16:creationId xmlns:a16="http://schemas.microsoft.com/office/drawing/2014/main" id="{CC4EA080-951E-C842-86EA-1F3E710DDE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6109" y="4469122"/>
                  <a:ext cx="3061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</a:rPr>
                    <a:t>1</a:t>
                  </a:r>
                </a:p>
              </p:txBody>
            </p:sp>
            <p:sp>
              <p:nvSpPr>
                <p:cNvPr id="180" name="textruta 17">
                  <a:extLst>
                    <a:ext uri="{FF2B5EF4-FFF2-40B4-BE49-F238E27FC236}">
                      <a16:creationId xmlns:a16="http://schemas.microsoft.com/office/drawing/2014/main" id="{75C9EA71-46F5-8448-AB2A-0C3B0025F0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1330" y="4735294"/>
                  <a:ext cx="30138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</a:rPr>
                    <a:t>8</a:t>
                  </a:r>
                </a:p>
              </p:txBody>
            </p:sp>
            <p:cxnSp>
              <p:nvCxnSpPr>
                <p:cNvPr id="181" name="Rak 180">
                  <a:extLst>
                    <a:ext uri="{FF2B5EF4-FFF2-40B4-BE49-F238E27FC236}">
                      <a16:creationId xmlns:a16="http://schemas.microsoft.com/office/drawing/2014/main" id="{8A529FC2-935D-0547-AA03-491B4145DB24}"/>
                    </a:ext>
                  </a:extLst>
                </p:cNvPr>
                <p:cNvCxnSpPr/>
                <p:nvPr/>
              </p:nvCxnSpPr>
              <p:spPr>
                <a:xfrm>
                  <a:off x="1943606" y="4770204"/>
                  <a:ext cx="271187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2" name="textruta 23">
                  <a:extLst>
                    <a:ext uri="{FF2B5EF4-FFF2-40B4-BE49-F238E27FC236}">
                      <a16:creationId xmlns:a16="http://schemas.microsoft.com/office/drawing/2014/main" id="{887AD47B-5718-2E47-9318-F18B737A2C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36327" y="4585486"/>
                  <a:ext cx="142875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</a:rPr>
                    <a:t>1</a:t>
                  </a:r>
                </a:p>
              </p:txBody>
            </p:sp>
          </p:grpSp>
          <p:grpSp>
            <p:nvGrpSpPr>
              <p:cNvPr id="172" name="Grupp 171">
                <a:extLst>
                  <a:ext uri="{FF2B5EF4-FFF2-40B4-BE49-F238E27FC236}">
                    <a16:creationId xmlns:a16="http://schemas.microsoft.com/office/drawing/2014/main" id="{28297358-DF9C-A145-8CBF-77ECD8C4DD11}"/>
                  </a:ext>
                </a:extLst>
              </p:cNvPr>
              <p:cNvGrpSpPr/>
              <p:nvPr/>
            </p:nvGrpSpPr>
            <p:grpSpPr>
              <a:xfrm>
                <a:off x="1674771" y="2047271"/>
                <a:ext cx="606832" cy="684127"/>
                <a:chOff x="3276582" y="1660027"/>
                <a:chExt cx="606832" cy="684127"/>
              </a:xfrm>
            </p:grpSpPr>
            <p:sp>
              <p:nvSpPr>
                <p:cNvPr id="173" name="textruta 172">
                  <a:extLst>
                    <a:ext uri="{FF2B5EF4-FFF2-40B4-BE49-F238E27FC236}">
                      <a16:creationId xmlns:a16="http://schemas.microsoft.com/office/drawing/2014/main" id="{9570939A-04F5-BB40-9DF0-133B04465EE1}"/>
                    </a:ext>
                  </a:extLst>
                </p:cNvPr>
                <p:cNvSpPr txBox="1"/>
                <p:nvPr/>
              </p:nvSpPr>
              <p:spPr>
                <a:xfrm>
                  <a:off x="3276582" y="1809511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∙</a:t>
                  </a:r>
                  <a:r>
                    <a:rPr lang="sv-SE" dirty="0"/>
                    <a:t> </a:t>
                  </a:r>
                </a:p>
              </p:txBody>
            </p:sp>
            <p:grpSp>
              <p:nvGrpSpPr>
                <p:cNvPr id="174" name="Grupp 173">
                  <a:extLst>
                    <a:ext uri="{FF2B5EF4-FFF2-40B4-BE49-F238E27FC236}">
                      <a16:creationId xmlns:a16="http://schemas.microsoft.com/office/drawing/2014/main" id="{D9FB5202-B76C-AE4F-AA40-02E45F0C9434}"/>
                    </a:ext>
                  </a:extLst>
                </p:cNvPr>
                <p:cNvGrpSpPr/>
                <p:nvPr/>
              </p:nvGrpSpPr>
              <p:grpSpPr>
                <a:xfrm>
                  <a:off x="3581754" y="1660027"/>
                  <a:ext cx="301660" cy="684127"/>
                  <a:chOff x="3910286" y="1834034"/>
                  <a:chExt cx="301660" cy="684127"/>
                </a:xfrm>
              </p:grpSpPr>
              <p:sp>
                <p:nvSpPr>
                  <p:cNvPr id="176" name="textruta 175">
                    <a:extLst>
                      <a:ext uri="{FF2B5EF4-FFF2-40B4-BE49-F238E27FC236}">
                        <a16:creationId xmlns:a16="http://schemas.microsoft.com/office/drawing/2014/main" id="{E8C2415E-1C89-3F4A-90C8-1DBE1D71A3DA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1834034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2</a:t>
                    </a:r>
                  </a:p>
                </p:txBody>
              </p:sp>
              <p:sp>
                <p:nvSpPr>
                  <p:cNvPr id="177" name="textruta 176">
                    <a:extLst>
                      <a:ext uri="{FF2B5EF4-FFF2-40B4-BE49-F238E27FC236}">
                        <a16:creationId xmlns:a16="http://schemas.microsoft.com/office/drawing/2014/main" id="{D3C8AA6D-4BBE-DA47-AF94-F5CE482D130F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2148829"/>
                    <a:ext cx="3016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3</a:t>
                    </a:r>
                  </a:p>
                </p:txBody>
              </p:sp>
              <p:cxnSp>
                <p:nvCxnSpPr>
                  <p:cNvPr id="178" name="Rak 177">
                    <a:extLst>
                      <a:ext uri="{FF2B5EF4-FFF2-40B4-BE49-F238E27FC236}">
                        <a16:creationId xmlns:a16="http://schemas.microsoft.com/office/drawing/2014/main" id="{5BBC1198-6C37-704B-979F-25EA46FEF1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10286" y="2169264"/>
                    <a:ext cx="301660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84" name="textruta 183">
              <a:extLst>
                <a:ext uri="{FF2B5EF4-FFF2-40B4-BE49-F238E27FC236}">
                  <a16:creationId xmlns:a16="http://schemas.microsoft.com/office/drawing/2014/main" id="{222B4400-EB03-7248-9996-147EE343A542}"/>
                </a:ext>
              </a:extLst>
            </p:cNvPr>
            <p:cNvSpPr txBox="1"/>
            <p:nvPr/>
          </p:nvSpPr>
          <p:spPr>
            <a:xfrm>
              <a:off x="5074957" y="209942"/>
              <a:ext cx="352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 9">
            <a:extLst>
              <a:ext uri="{FF2B5EF4-FFF2-40B4-BE49-F238E27FC236}">
                <a16:creationId xmlns:a16="http://schemas.microsoft.com/office/drawing/2014/main" id="{5360843F-7795-F841-B727-3B4EAD0EEEF4}"/>
              </a:ext>
            </a:extLst>
          </p:cNvPr>
          <p:cNvGrpSpPr/>
          <p:nvPr/>
        </p:nvGrpSpPr>
        <p:grpSpPr>
          <a:xfrm>
            <a:off x="908462" y="639772"/>
            <a:ext cx="7155429" cy="1545457"/>
            <a:chOff x="908462" y="639772"/>
            <a:chExt cx="7155429" cy="1545457"/>
          </a:xfrm>
        </p:grpSpPr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B1F2B934-10EF-6A46-94B9-0CBD611A3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7788" y="899126"/>
              <a:ext cx="1286103" cy="1286103"/>
            </a:xfrm>
            <a:prstGeom prst="rect">
              <a:avLst/>
            </a:prstGeom>
          </p:spPr>
        </p:pic>
        <p:sp>
          <p:nvSpPr>
            <p:cNvPr id="2" name="Rektangel 1">
              <a:extLst>
                <a:ext uri="{FF2B5EF4-FFF2-40B4-BE49-F238E27FC236}">
                  <a16:creationId xmlns:a16="http://schemas.microsoft.com/office/drawing/2014/main" id="{6B8D7916-C259-584B-83D7-4B5D3364251C}"/>
                </a:ext>
              </a:extLst>
            </p:cNvPr>
            <p:cNvSpPr/>
            <p:nvPr/>
          </p:nvSpPr>
          <p:spPr>
            <a:xfrm>
              <a:off x="908462" y="639772"/>
              <a:ext cx="710738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>
                  <a:latin typeface="+mn-lt"/>
                </a:rPr>
                <a:t>I en spargris finns 120 mynt. Två tredjedelar av mynten är femkronor. </a:t>
              </a:r>
            </a:p>
            <a:p>
              <a:r>
                <a:rPr lang="sv-SE" dirty="0">
                  <a:latin typeface="+mn-lt"/>
                </a:rPr>
                <a:t>Hur många femkronor finns i spargrisen? </a:t>
              </a:r>
              <a:endParaRPr lang="sv-SE" dirty="0">
                <a:effectLst/>
                <a:latin typeface="+mn-lt"/>
              </a:endParaRPr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EF02191B-3E89-9041-A25A-D4A11D5CD44A}"/>
              </a:ext>
            </a:extLst>
          </p:cNvPr>
          <p:cNvSpPr txBox="1"/>
          <p:nvPr/>
        </p:nvSpPr>
        <p:spPr>
          <a:xfrm>
            <a:off x="1021999" y="1945326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Mynt totalt :  120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endParaRPr lang="sv-SE" dirty="0">
              <a:latin typeface="Bradley Hand Bold"/>
              <a:cs typeface="Bradley Hand Bold"/>
            </a:endParaRPr>
          </a:p>
        </p:txBody>
      </p:sp>
      <p:grpSp>
        <p:nvGrpSpPr>
          <p:cNvPr id="50" name="Grupp 49">
            <a:extLst>
              <a:ext uri="{FF2B5EF4-FFF2-40B4-BE49-F238E27FC236}">
                <a16:creationId xmlns:a16="http://schemas.microsoft.com/office/drawing/2014/main" id="{2F939B24-A9D2-CE45-BDEE-BFD14951C036}"/>
              </a:ext>
            </a:extLst>
          </p:cNvPr>
          <p:cNvGrpSpPr/>
          <p:nvPr/>
        </p:nvGrpSpPr>
        <p:grpSpPr>
          <a:xfrm>
            <a:off x="451983" y="2315826"/>
            <a:ext cx="2894918" cy="681450"/>
            <a:chOff x="451983" y="2315826"/>
            <a:chExt cx="2894918" cy="681450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91A9FABF-2FC6-3043-8B08-261042A382A5}"/>
                </a:ext>
              </a:extLst>
            </p:cNvPr>
            <p:cNvSpPr txBox="1"/>
            <p:nvPr/>
          </p:nvSpPr>
          <p:spPr>
            <a:xfrm>
              <a:off x="451983" y="2434477"/>
              <a:ext cx="28949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Bradley Hand Bold"/>
                  <a:cs typeface="Bradley Hand Bold"/>
                </a:rPr>
                <a:t>Andel femkronor :</a:t>
              </a:r>
            </a:p>
          </p:txBody>
        </p:sp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F6BAEDDB-E7E9-D84A-BFC9-F7F3A1FAD227}"/>
                </a:ext>
              </a:extLst>
            </p:cNvPr>
            <p:cNvGrpSpPr/>
            <p:nvPr/>
          </p:nvGrpSpPr>
          <p:grpSpPr>
            <a:xfrm>
              <a:off x="2504496" y="2315826"/>
              <a:ext cx="351682" cy="681450"/>
              <a:chOff x="3885275" y="1857114"/>
              <a:chExt cx="351682" cy="681450"/>
            </a:xfrm>
          </p:grpSpPr>
          <p:sp>
            <p:nvSpPr>
              <p:cNvPr id="6" name="textruta 5">
                <a:extLst>
                  <a:ext uri="{FF2B5EF4-FFF2-40B4-BE49-F238E27FC236}">
                    <a16:creationId xmlns:a16="http://schemas.microsoft.com/office/drawing/2014/main" id="{EABB3505-CEEB-4C4F-8EA7-ECCDFF998E3A}"/>
                  </a:ext>
                </a:extLst>
              </p:cNvPr>
              <p:cNvSpPr txBox="1"/>
              <p:nvPr/>
            </p:nvSpPr>
            <p:spPr>
              <a:xfrm>
                <a:off x="3895197" y="1857114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7" name="textruta 6">
                <a:extLst>
                  <a:ext uri="{FF2B5EF4-FFF2-40B4-BE49-F238E27FC236}">
                    <a16:creationId xmlns:a16="http://schemas.microsoft.com/office/drawing/2014/main" id="{B4C535D9-524E-A049-96DD-934F56F9C40D}"/>
                  </a:ext>
                </a:extLst>
              </p:cNvPr>
              <p:cNvSpPr txBox="1"/>
              <p:nvPr/>
            </p:nvSpPr>
            <p:spPr>
              <a:xfrm>
                <a:off x="3885275" y="2169232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8" name="Rak 7">
                <a:extLst>
                  <a:ext uri="{FF2B5EF4-FFF2-40B4-BE49-F238E27FC236}">
                    <a16:creationId xmlns:a16="http://schemas.microsoft.com/office/drawing/2014/main" id="{250D7291-A5ED-214F-97F3-05FCE3D5EC71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89F2454E-3543-1048-B798-45EC3D08DC38}"/>
              </a:ext>
            </a:extLst>
          </p:cNvPr>
          <p:cNvSpPr txBox="1"/>
          <p:nvPr/>
        </p:nvSpPr>
        <p:spPr>
          <a:xfrm>
            <a:off x="451983" y="3096188"/>
            <a:ext cx="289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Antal femkronor :</a:t>
            </a:r>
          </a:p>
        </p:txBody>
      </p:sp>
      <p:grpSp>
        <p:nvGrpSpPr>
          <p:cNvPr id="21" name="Grupp 20">
            <a:extLst>
              <a:ext uri="{FF2B5EF4-FFF2-40B4-BE49-F238E27FC236}">
                <a16:creationId xmlns:a16="http://schemas.microsoft.com/office/drawing/2014/main" id="{58EB0227-2535-3545-98B5-65A541E9CC84}"/>
              </a:ext>
            </a:extLst>
          </p:cNvPr>
          <p:cNvGrpSpPr/>
          <p:nvPr/>
        </p:nvGrpSpPr>
        <p:grpSpPr>
          <a:xfrm>
            <a:off x="2480735" y="2981895"/>
            <a:ext cx="1445947" cy="681450"/>
            <a:chOff x="2480735" y="2981895"/>
            <a:chExt cx="1445947" cy="681450"/>
          </a:xfrm>
        </p:grpSpPr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ECF4ACE4-07B6-124D-B8FE-287C4D4EF6A6}"/>
                </a:ext>
              </a:extLst>
            </p:cNvPr>
            <p:cNvGrpSpPr/>
            <p:nvPr/>
          </p:nvGrpSpPr>
          <p:grpSpPr>
            <a:xfrm>
              <a:off x="2480735" y="2981895"/>
              <a:ext cx="351682" cy="681450"/>
              <a:chOff x="3885275" y="1857114"/>
              <a:chExt cx="351682" cy="681450"/>
            </a:xfrm>
          </p:grpSpPr>
          <p:sp>
            <p:nvSpPr>
              <p:cNvPr id="15" name="textruta 14">
                <a:extLst>
                  <a:ext uri="{FF2B5EF4-FFF2-40B4-BE49-F238E27FC236}">
                    <a16:creationId xmlns:a16="http://schemas.microsoft.com/office/drawing/2014/main" id="{6E9E00CD-5002-E247-8F45-FEF5390C237C}"/>
                  </a:ext>
                </a:extLst>
              </p:cNvPr>
              <p:cNvSpPr txBox="1"/>
              <p:nvPr/>
            </p:nvSpPr>
            <p:spPr>
              <a:xfrm>
                <a:off x="3895197" y="1857114"/>
                <a:ext cx="3417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2</a:t>
                </a:r>
              </a:p>
            </p:txBody>
          </p:sp>
          <p:sp>
            <p:nvSpPr>
              <p:cNvPr id="16" name="textruta 15">
                <a:extLst>
                  <a:ext uri="{FF2B5EF4-FFF2-40B4-BE49-F238E27FC236}">
                    <a16:creationId xmlns:a16="http://schemas.microsoft.com/office/drawing/2014/main" id="{912F471D-71A1-214A-A8C9-2F9FBB30CA89}"/>
                  </a:ext>
                </a:extLst>
              </p:cNvPr>
              <p:cNvSpPr txBox="1"/>
              <p:nvPr/>
            </p:nvSpPr>
            <p:spPr>
              <a:xfrm>
                <a:off x="3885275" y="2169232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Bradley Hand" pitchFamily="2" charset="77"/>
                  </a:rPr>
                  <a:t>3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62F711AB-9CD1-A046-B3F0-345B3E7654CB}"/>
                  </a:ext>
                </a:extLst>
              </p:cNvPr>
              <p:cNvCxnSpPr/>
              <p:nvPr/>
            </p:nvCxnSpPr>
            <p:spPr>
              <a:xfrm>
                <a:off x="3910286" y="2169264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7BE4AC83-D683-B54F-8AD3-B6A154157298}"/>
                </a:ext>
              </a:extLst>
            </p:cNvPr>
            <p:cNvSpPr txBox="1"/>
            <p:nvPr/>
          </p:nvSpPr>
          <p:spPr>
            <a:xfrm>
              <a:off x="2760885" y="3109347"/>
              <a:ext cx="328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s-IS" dirty="0">
                  <a:latin typeface="Bradley Hand" pitchFamily="2" charset="77"/>
                </a:rPr>
                <a:t> ∙</a:t>
              </a:r>
              <a:endParaRPr lang="sv-SE" dirty="0"/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86CB3713-B70B-0540-8572-24D55696185C}"/>
                </a:ext>
              </a:extLst>
            </p:cNvPr>
            <p:cNvSpPr txBox="1"/>
            <p:nvPr/>
          </p:nvSpPr>
          <p:spPr>
            <a:xfrm>
              <a:off x="2940425" y="3096188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Bradley Hand" pitchFamily="2" charset="77"/>
                </a:rPr>
                <a:t>120 </a:t>
              </a:r>
              <a:r>
                <a:rPr lang="sv-SE" dirty="0" err="1">
                  <a:latin typeface="Bradley Hand" pitchFamily="2" charset="77"/>
                </a:rPr>
                <a:t>st</a:t>
              </a:r>
              <a:endParaRPr lang="sv-SE" dirty="0">
                <a:latin typeface="Bradley Hand" pitchFamily="2" charset="77"/>
              </a:endParaRPr>
            </a:p>
          </p:txBody>
        </p:sp>
        <p:sp>
          <p:nvSpPr>
            <p:cNvPr id="20" name="textruta 19">
              <a:extLst>
                <a:ext uri="{FF2B5EF4-FFF2-40B4-BE49-F238E27FC236}">
                  <a16:creationId xmlns:a16="http://schemas.microsoft.com/office/drawing/2014/main" id="{20FCD8AC-A5E9-6249-A0E0-F7A1134A4CBB}"/>
                </a:ext>
              </a:extLst>
            </p:cNvPr>
            <p:cNvSpPr txBox="1"/>
            <p:nvPr/>
          </p:nvSpPr>
          <p:spPr>
            <a:xfrm>
              <a:off x="3627051" y="3096188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34" name="textruta 33">
            <a:extLst>
              <a:ext uri="{FF2B5EF4-FFF2-40B4-BE49-F238E27FC236}">
                <a16:creationId xmlns:a16="http://schemas.microsoft.com/office/drawing/2014/main" id="{97F3F879-D716-B84D-910D-B7F00BD7D41D}"/>
              </a:ext>
            </a:extLst>
          </p:cNvPr>
          <p:cNvSpPr txBox="1"/>
          <p:nvPr/>
        </p:nvSpPr>
        <p:spPr>
          <a:xfrm>
            <a:off x="4524098" y="2938791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1C533817-AB9B-7C44-8BDA-F82023C29DE0}"/>
              </a:ext>
            </a:extLst>
          </p:cNvPr>
          <p:cNvSpPr txBox="1"/>
          <p:nvPr/>
        </p:nvSpPr>
        <p:spPr>
          <a:xfrm>
            <a:off x="4500337" y="2730364"/>
            <a:ext cx="3946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40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1A2FCA47-845B-5A44-8789-ABF6BE79D187}"/>
              </a:ext>
            </a:extLst>
          </p:cNvPr>
          <p:cNvSpPr txBox="1"/>
          <p:nvPr/>
        </p:nvSpPr>
        <p:spPr>
          <a:xfrm>
            <a:off x="3957276" y="3275370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Bradley Hand" pitchFamily="2" charset="77"/>
              </a:rPr>
              <a:t>/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928C381C-BB43-FA43-8891-55AD3E2D8300}"/>
              </a:ext>
            </a:extLst>
          </p:cNvPr>
          <p:cNvSpPr txBox="1"/>
          <p:nvPr/>
        </p:nvSpPr>
        <p:spPr>
          <a:xfrm>
            <a:off x="3911047" y="345919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solidFill>
                  <a:srgbClr val="C00000"/>
                </a:solidFill>
                <a:latin typeface="Bradley Hand" pitchFamily="2" charset="77"/>
              </a:rPr>
              <a:t>1</a:t>
            </a:r>
          </a:p>
        </p:txBody>
      </p:sp>
      <p:grpSp>
        <p:nvGrpSpPr>
          <p:cNvPr id="43" name="Grupp 42">
            <a:extLst>
              <a:ext uri="{FF2B5EF4-FFF2-40B4-BE49-F238E27FC236}">
                <a16:creationId xmlns:a16="http://schemas.microsoft.com/office/drawing/2014/main" id="{7F39DF5F-4BA3-6847-89EB-3C50FF45D08D}"/>
              </a:ext>
            </a:extLst>
          </p:cNvPr>
          <p:cNvGrpSpPr/>
          <p:nvPr/>
        </p:nvGrpSpPr>
        <p:grpSpPr>
          <a:xfrm>
            <a:off x="3933970" y="2958454"/>
            <a:ext cx="1416014" cy="664463"/>
            <a:chOff x="3933970" y="2958454"/>
            <a:chExt cx="1416014" cy="664463"/>
          </a:xfrm>
        </p:grpSpPr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9F4ABE0B-D91F-1247-B330-7465390FBBA8}"/>
                </a:ext>
              </a:extLst>
            </p:cNvPr>
            <p:cNvGrpSpPr/>
            <p:nvPr/>
          </p:nvGrpSpPr>
          <p:grpSpPr>
            <a:xfrm>
              <a:off x="3933970" y="2958454"/>
              <a:ext cx="1416014" cy="664463"/>
              <a:chOff x="2977407" y="1679691"/>
              <a:chExt cx="1416014" cy="664463"/>
            </a:xfrm>
          </p:grpSpPr>
          <p:grpSp>
            <p:nvGrpSpPr>
              <p:cNvPr id="23" name="Grupp 22">
                <a:extLst>
                  <a:ext uri="{FF2B5EF4-FFF2-40B4-BE49-F238E27FC236}">
                    <a16:creationId xmlns:a16="http://schemas.microsoft.com/office/drawing/2014/main" id="{CBC29FFA-9A96-404E-9820-D0BAD9AAF203}"/>
                  </a:ext>
                </a:extLst>
              </p:cNvPr>
              <p:cNvGrpSpPr/>
              <p:nvPr/>
            </p:nvGrpSpPr>
            <p:grpSpPr>
              <a:xfrm>
                <a:off x="2977407" y="1679691"/>
                <a:ext cx="631460" cy="664463"/>
                <a:chOff x="2977407" y="1679691"/>
                <a:chExt cx="631460" cy="664463"/>
              </a:xfrm>
            </p:grpSpPr>
            <p:grpSp>
              <p:nvGrpSpPr>
                <p:cNvPr id="29" name="Grupp 28">
                  <a:extLst>
                    <a:ext uri="{FF2B5EF4-FFF2-40B4-BE49-F238E27FC236}">
                      <a16:creationId xmlns:a16="http://schemas.microsoft.com/office/drawing/2014/main" id="{30083452-D706-C448-868B-43910E600087}"/>
                    </a:ext>
                  </a:extLst>
                </p:cNvPr>
                <p:cNvGrpSpPr/>
                <p:nvPr/>
              </p:nvGrpSpPr>
              <p:grpSpPr>
                <a:xfrm>
                  <a:off x="2977407" y="1679691"/>
                  <a:ext cx="342787" cy="664463"/>
                  <a:chOff x="3909259" y="1834034"/>
                  <a:chExt cx="342787" cy="664463"/>
                </a:xfrm>
              </p:grpSpPr>
              <p:sp>
                <p:nvSpPr>
                  <p:cNvPr id="31" name="textruta 30">
                    <a:extLst>
                      <a:ext uri="{FF2B5EF4-FFF2-40B4-BE49-F238E27FC236}">
                        <a16:creationId xmlns:a16="http://schemas.microsoft.com/office/drawing/2014/main" id="{FDDC8034-B4C8-AC42-B4A4-8C533DB0459F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1834034"/>
                    <a:ext cx="3417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2</a:t>
                    </a:r>
                  </a:p>
                </p:txBody>
              </p:sp>
              <p:sp>
                <p:nvSpPr>
                  <p:cNvPr id="32" name="textruta 31">
                    <a:extLst>
                      <a:ext uri="{FF2B5EF4-FFF2-40B4-BE49-F238E27FC236}">
                        <a16:creationId xmlns:a16="http://schemas.microsoft.com/office/drawing/2014/main" id="{EE385986-756F-BF4E-A6F5-98E8613CE2E2}"/>
                      </a:ext>
                    </a:extLst>
                  </p:cNvPr>
                  <p:cNvSpPr txBox="1"/>
                  <p:nvPr/>
                </p:nvSpPr>
                <p:spPr>
                  <a:xfrm>
                    <a:off x="3909259" y="2129165"/>
                    <a:ext cx="32412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>
                        <a:latin typeface="Bradley Hand" pitchFamily="2" charset="77"/>
                      </a:rPr>
                      <a:t>3</a:t>
                    </a:r>
                  </a:p>
                </p:txBody>
              </p:sp>
              <p:cxnSp>
                <p:nvCxnSpPr>
                  <p:cNvPr id="33" name="Rak 32">
                    <a:extLst>
                      <a:ext uri="{FF2B5EF4-FFF2-40B4-BE49-F238E27FC236}">
                        <a16:creationId xmlns:a16="http://schemas.microsoft.com/office/drawing/2014/main" id="{D19B18C4-9965-5044-941A-D7DE358F30F2}"/>
                      </a:ext>
                    </a:extLst>
                  </p:cNvPr>
                  <p:cNvCxnSpPr/>
                  <p:nvPr/>
                </p:nvCxnSpPr>
                <p:spPr>
                  <a:xfrm>
                    <a:off x="3910286" y="2156435"/>
                    <a:ext cx="301660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0" name="textruta 29">
                  <a:extLst>
                    <a:ext uri="{FF2B5EF4-FFF2-40B4-BE49-F238E27FC236}">
                      <a16:creationId xmlns:a16="http://schemas.microsoft.com/office/drawing/2014/main" id="{171D43B0-9466-D649-8921-75F418F3C874}"/>
                    </a:ext>
                  </a:extLst>
                </p:cNvPr>
                <p:cNvSpPr txBox="1"/>
                <p:nvPr/>
              </p:nvSpPr>
              <p:spPr>
                <a:xfrm>
                  <a:off x="3280094" y="1817425"/>
                  <a:ext cx="3287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s-IS" dirty="0">
                      <a:latin typeface="Bradley Hand" pitchFamily="2" charset="77"/>
                    </a:rPr>
                    <a:t> ∙</a:t>
                  </a:r>
                  <a:endParaRPr lang="sv-SE" dirty="0"/>
                </a:p>
              </p:txBody>
            </p:sp>
          </p:grpSp>
          <p:grpSp>
            <p:nvGrpSpPr>
              <p:cNvPr id="24" name="Grupp 23">
                <a:extLst>
                  <a:ext uri="{FF2B5EF4-FFF2-40B4-BE49-F238E27FC236}">
                    <a16:creationId xmlns:a16="http://schemas.microsoft.com/office/drawing/2014/main" id="{D5FCBA1C-DD86-9244-B890-D5E6D7C81EA2}"/>
                  </a:ext>
                </a:extLst>
              </p:cNvPr>
              <p:cNvGrpSpPr/>
              <p:nvPr/>
            </p:nvGrpSpPr>
            <p:grpSpPr>
              <a:xfrm>
                <a:off x="3459433" y="1679691"/>
                <a:ext cx="575799" cy="664463"/>
                <a:chOff x="3787965" y="1853698"/>
                <a:chExt cx="575799" cy="664463"/>
              </a:xfrm>
            </p:grpSpPr>
            <p:sp>
              <p:nvSpPr>
                <p:cNvPr id="26" name="textruta 25">
                  <a:extLst>
                    <a:ext uri="{FF2B5EF4-FFF2-40B4-BE49-F238E27FC236}">
                      <a16:creationId xmlns:a16="http://schemas.microsoft.com/office/drawing/2014/main" id="{C29BE068-861E-604F-91FF-907BB88FC713}"/>
                    </a:ext>
                  </a:extLst>
                </p:cNvPr>
                <p:cNvSpPr txBox="1"/>
                <p:nvPr/>
              </p:nvSpPr>
              <p:spPr>
                <a:xfrm>
                  <a:off x="3787965" y="1853698"/>
                  <a:ext cx="575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120</a:t>
                  </a:r>
                </a:p>
              </p:txBody>
            </p:sp>
            <p:sp>
              <p:nvSpPr>
                <p:cNvPr id="27" name="textruta 26">
                  <a:extLst>
                    <a:ext uri="{FF2B5EF4-FFF2-40B4-BE49-F238E27FC236}">
                      <a16:creationId xmlns:a16="http://schemas.microsoft.com/office/drawing/2014/main" id="{72F57BF8-24AF-FA4B-ABD3-9EF2416EF4B7}"/>
                    </a:ext>
                  </a:extLst>
                </p:cNvPr>
                <p:cNvSpPr txBox="1"/>
                <p:nvPr/>
              </p:nvSpPr>
              <p:spPr>
                <a:xfrm>
                  <a:off x="3910286" y="2148829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</a:t>
                  </a:r>
                </a:p>
              </p:txBody>
            </p:sp>
            <p:cxnSp>
              <p:nvCxnSpPr>
                <p:cNvPr id="28" name="Rak 27">
                  <a:extLst>
                    <a:ext uri="{FF2B5EF4-FFF2-40B4-BE49-F238E27FC236}">
                      <a16:creationId xmlns:a16="http://schemas.microsoft.com/office/drawing/2014/main" id="{BD9919B6-5FC4-CA44-92EF-29A09C67101A}"/>
                    </a:ext>
                  </a:extLst>
                </p:cNvPr>
                <p:cNvCxnSpPr/>
                <p:nvPr/>
              </p:nvCxnSpPr>
              <p:spPr>
                <a:xfrm>
                  <a:off x="3910286" y="2169264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ruta 24">
                <a:extLst>
                  <a:ext uri="{FF2B5EF4-FFF2-40B4-BE49-F238E27FC236}">
                    <a16:creationId xmlns:a16="http://schemas.microsoft.com/office/drawing/2014/main" id="{15F162AF-9787-B942-9BBF-50350DFF16CA}"/>
                  </a:ext>
                </a:extLst>
              </p:cNvPr>
              <p:cNvSpPr txBox="1"/>
              <p:nvPr/>
            </p:nvSpPr>
            <p:spPr>
              <a:xfrm>
                <a:off x="4093790" y="1805593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C9BAD22B-5D5F-D240-A026-EA2D5E71E921}"/>
                </a:ext>
              </a:extLst>
            </p:cNvPr>
            <p:cNvSpPr/>
            <p:nvPr/>
          </p:nvSpPr>
          <p:spPr>
            <a:xfrm>
              <a:off x="4822244" y="3068919"/>
              <a:ext cx="3706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 err="1">
                  <a:latin typeface="Bradley Hand" pitchFamily="2" charset="77"/>
                </a:rPr>
                <a:t>st</a:t>
              </a:r>
              <a:endParaRPr lang="sv-SE" dirty="0"/>
            </a:p>
          </p:txBody>
        </p:sp>
      </p:grpSp>
      <p:grpSp>
        <p:nvGrpSpPr>
          <p:cNvPr id="47" name="Grupp 46">
            <a:extLst>
              <a:ext uri="{FF2B5EF4-FFF2-40B4-BE49-F238E27FC236}">
                <a16:creationId xmlns:a16="http://schemas.microsoft.com/office/drawing/2014/main" id="{2656ECF3-157D-5644-A600-083276A1425E}"/>
              </a:ext>
            </a:extLst>
          </p:cNvPr>
          <p:cNvGrpSpPr/>
          <p:nvPr/>
        </p:nvGrpSpPr>
        <p:grpSpPr>
          <a:xfrm>
            <a:off x="5279617" y="2958239"/>
            <a:ext cx="878498" cy="664463"/>
            <a:chOff x="5342351" y="2948622"/>
            <a:chExt cx="878498" cy="664463"/>
          </a:xfrm>
        </p:grpSpPr>
        <p:grpSp>
          <p:nvGrpSpPr>
            <p:cNvPr id="45" name="Grupp 44">
              <a:extLst>
                <a:ext uri="{FF2B5EF4-FFF2-40B4-BE49-F238E27FC236}">
                  <a16:creationId xmlns:a16="http://schemas.microsoft.com/office/drawing/2014/main" id="{F76606A6-6393-5A4A-B6D9-A3D78BFACE4E}"/>
                </a:ext>
              </a:extLst>
            </p:cNvPr>
            <p:cNvGrpSpPr/>
            <p:nvPr/>
          </p:nvGrpSpPr>
          <p:grpSpPr>
            <a:xfrm>
              <a:off x="5342351" y="2948622"/>
              <a:ext cx="727864" cy="664463"/>
              <a:chOff x="5342351" y="2948622"/>
              <a:chExt cx="727864" cy="664463"/>
            </a:xfrm>
          </p:grpSpPr>
          <p:grpSp>
            <p:nvGrpSpPr>
              <p:cNvPr id="38" name="Grupp 37">
                <a:extLst>
                  <a:ext uri="{FF2B5EF4-FFF2-40B4-BE49-F238E27FC236}">
                    <a16:creationId xmlns:a16="http://schemas.microsoft.com/office/drawing/2014/main" id="{A871FE43-0836-6B41-91C6-3E8385643DC1}"/>
                  </a:ext>
                </a:extLst>
              </p:cNvPr>
              <p:cNvGrpSpPr/>
              <p:nvPr/>
            </p:nvGrpSpPr>
            <p:grpSpPr>
              <a:xfrm>
                <a:off x="5342351" y="2948622"/>
                <a:ext cx="439544" cy="664463"/>
                <a:chOff x="3851728" y="1857114"/>
                <a:chExt cx="439544" cy="664463"/>
              </a:xfrm>
            </p:grpSpPr>
            <p:sp>
              <p:nvSpPr>
                <p:cNvPr id="39" name="textruta 38">
                  <a:extLst>
                    <a:ext uri="{FF2B5EF4-FFF2-40B4-BE49-F238E27FC236}">
                      <a16:creationId xmlns:a16="http://schemas.microsoft.com/office/drawing/2014/main" id="{04738527-F604-6346-A1CE-3BA064B1FF54}"/>
                    </a:ext>
                  </a:extLst>
                </p:cNvPr>
                <p:cNvSpPr txBox="1"/>
                <p:nvPr/>
              </p:nvSpPr>
              <p:spPr>
                <a:xfrm>
                  <a:off x="3851728" y="1857114"/>
                  <a:ext cx="43954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80</a:t>
                  </a:r>
                </a:p>
              </p:txBody>
            </p:sp>
            <p:sp>
              <p:nvSpPr>
                <p:cNvPr id="40" name="textruta 39">
                  <a:extLst>
                    <a:ext uri="{FF2B5EF4-FFF2-40B4-BE49-F238E27FC236}">
                      <a16:creationId xmlns:a16="http://schemas.microsoft.com/office/drawing/2014/main" id="{B910745C-35C4-3545-83EB-59371BE67302}"/>
                    </a:ext>
                  </a:extLst>
                </p:cNvPr>
                <p:cNvSpPr txBox="1"/>
                <p:nvPr/>
              </p:nvSpPr>
              <p:spPr>
                <a:xfrm>
                  <a:off x="3918334" y="2152245"/>
                  <a:ext cx="3064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Bradley Hand" pitchFamily="2" charset="77"/>
                    </a:rPr>
                    <a:t>1</a:t>
                  </a:r>
                </a:p>
              </p:txBody>
            </p:sp>
            <p:cxnSp>
              <p:nvCxnSpPr>
                <p:cNvPr id="41" name="Rak 40">
                  <a:extLst>
                    <a:ext uri="{FF2B5EF4-FFF2-40B4-BE49-F238E27FC236}">
                      <a16:creationId xmlns:a16="http://schemas.microsoft.com/office/drawing/2014/main" id="{3E02BAF4-42C4-B94C-9E99-AEDE56733205}"/>
                    </a:ext>
                  </a:extLst>
                </p:cNvPr>
                <p:cNvCxnSpPr/>
                <p:nvPr/>
              </p:nvCxnSpPr>
              <p:spPr>
                <a:xfrm>
                  <a:off x="3910286" y="2169264"/>
                  <a:ext cx="301660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29ADE6F5-AD2E-F144-83FA-F47125D538F2}"/>
                  </a:ext>
                </a:extLst>
              </p:cNvPr>
              <p:cNvSpPr/>
              <p:nvPr/>
            </p:nvSpPr>
            <p:spPr>
              <a:xfrm>
                <a:off x="5699601" y="3058321"/>
                <a:ext cx="3706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 err="1">
                    <a:latin typeface="Bradley Hand" pitchFamily="2" charset="77"/>
                  </a:rPr>
                  <a:t>st</a:t>
                </a:r>
                <a:endParaRPr lang="sv-SE" dirty="0"/>
              </a:p>
            </p:txBody>
          </p:sp>
        </p:grp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73A09000-776F-1748-A257-D90C2C19BE29}"/>
                </a:ext>
              </a:extLst>
            </p:cNvPr>
            <p:cNvSpPr txBox="1"/>
            <p:nvPr/>
          </p:nvSpPr>
          <p:spPr>
            <a:xfrm>
              <a:off x="5921218" y="3039458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8" name="textruta 47">
            <a:extLst>
              <a:ext uri="{FF2B5EF4-FFF2-40B4-BE49-F238E27FC236}">
                <a16:creationId xmlns:a16="http://schemas.microsoft.com/office/drawing/2014/main" id="{62E4CB8F-F076-DB48-B456-4BB5851792C8}"/>
              </a:ext>
            </a:extLst>
          </p:cNvPr>
          <p:cNvSpPr txBox="1"/>
          <p:nvPr/>
        </p:nvSpPr>
        <p:spPr>
          <a:xfrm>
            <a:off x="6076411" y="3058507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latin typeface="Bradley Hand" pitchFamily="2" charset="77"/>
              </a:rPr>
              <a:t>80 </a:t>
            </a:r>
            <a:r>
              <a:rPr lang="sv-SE" dirty="0" err="1">
                <a:latin typeface="Bradley Hand" pitchFamily="2" charset="77"/>
              </a:rPr>
              <a:t>st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49" name="textruta 48">
            <a:extLst>
              <a:ext uri="{FF2B5EF4-FFF2-40B4-BE49-F238E27FC236}">
                <a16:creationId xmlns:a16="http://schemas.microsoft.com/office/drawing/2014/main" id="{75E72225-DD1C-E24D-BFA9-35CFAF900BD4}"/>
              </a:ext>
            </a:extLst>
          </p:cNvPr>
          <p:cNvSpPr txBox="1"/>
          <p:nvPr/>
        </p:nvSpPr>
        <p:spPr>
          <a:xfrm>
            <a:off x="1687086" y="4416357"/>
            <a:ext cx="509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latin typeface="Bradley Hand Bold"/>
                <a:cs typeface="Bradley Hand Bold"/>
              </a:rPr>
              <a:t>Svar</a:t>
            </a:r>
            <a:r>
              <a:rPr lang="sv-SE" dirty="0">
                <a:latin typeface="Bradley Hand Bold"/>
                <a:cs typeface="Bradley Hand Bold"/>
              </a:rPr>
              <a:t>:  Det finns 80 </a:t>
            </a:r>
            <a:r>
              <a:rPr lang="sv-SE" dirty="0" err="1">
                <a:latin typeface="Bradley Hand Bold"/>
                <a:cs typeface="Bradley Hand Bold"/>
              </a:rPr>
              <a:t>st</a:t>
            </a:r>
            <a:r>
              <a:rPr lang="sv-SE" dirty="0">
                <a:latin typeface="Bradley Hand Bold"/>
                <a:cs typeface="Bradley Hand Bold"/>
              </a:rPr>
              <a:t> femkronor i spargrisen</a:t>
            </a:r>
          </a:p>
        </p:txBody>
      </p:sp>
    </p:spTree>
    <p:extLst>
      <p:ext uri="{BB962C8B-B14F-4D97-AF65-F5344CB8AC3E}">
        <p14:creationId xmlns:p14="http://schemas.microsoft.com/office/powerpoint/2010/main" val="31827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34" grpId="0"/>
      <p:bldP spid="35" grpId="0"/>
      <p:bldP spid="36" grpId="0"/>
      <p:bldP spid="37" grpId="0"/>
      <p:bldP spid="48" grpId="0"/>
      <p:bldP spid="49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22871</TotalTime>
  <Words>313</Words>
  <Application>Microsoft Macintosh PowerPoint</Application>
  <PresentationFormat>Bildspel på skärmen (4:3)</PresentationFormat>
  <Paragraphs>191</Paragraphs>
  <Slides>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183</cp:revision>
  <dcterms:created xsi:type="dcterms:W3CDTF">2017-04-10T07:17:33Z</dcterms:created>
  <dcterms:modified xsi:type="dcterms:W3CDTF">2018-08-04T07:12:19Z</dcterms:modified>
</cp:coreProperties>
</file>