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62" r:id="rId2"/>
    <p:sldId id="315" r:id="rId3"/>
    <p:sldId id="324" r:id="rId4"/>
    <p:sldId id="314" r:id="rId5"/>
    <p:sldId id="277" r:id="rId6"/>
    <p:sldId id="278" r:id="rId7"/>
    <p:sldId id="325" r:id="rId8"/>
    <p:sldId id="326" r:id="rId9"/>
    <p:sldId id="327" r:id="rId10"/>
  </p:sldIdLst>
  <p:sldSz cx="9144000" cy="6858000" type="screen4x3"/>
  <p:notesSz cx="6858000" cy="9144000"/>
  <p:defaultTextStyle>
    <a:defPPr>
      <a:defRPr lang="sv-SE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A00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Inget format, inget rutnät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37" autoAdjust="0"/>
    <p:restoredTop sz="94758" autoAdjust="0"/>
  </p:normalViewPr>
  <p:slideViewPr>
    <p:cSldViewPr snapToGrid="0" snapToObjects="1">
      <p:cViewPr>
        <p:scale>
          <a:sx n="186" d="100"/>
          <a:sy n="186" d="100"/>
        </p:scale>
        <p:origin x="-392" y="-2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6A5893-4956-8F41-93DE-3EB49683F04A}" type="datetimeFigureOut">
              <a:rPr lang="sv-SE"/>
              <a:pPr>
                <a:defRPr/>
              </a:pPr>
              <a:t>2018-08-04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4B2F7B31-AE81-C847-B55C-DAA887F93BB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573023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B2F7B31-AE81-C847-B55C-DAA887F93BB7}" type="slidenum">
              <a:rPr lang="sv-SE" smtClean="0"/>
              <a:pPr>
                <a:defRPr/>
              </a:pPr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991175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BD5B33-EECA-E345-9FC2-5E3742DA8662}" type="datetimeFigureOut">
              <a:rPr lang="sv-SE"/>
              <a:pPr>
                <a:defRPr/>
              </a:pPr>
              <a:t>2018-08-04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6EEA7A-7F54-C54C-9238-1EB7BEBF071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99514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338DA4-4B74-C74A-B8A1-DD880CE558F0}" type="datetimeFigureOut">
              <a:rPr lang="sv-SE"/>
              <a:pPr>
                <a:defRPr/>
              </a:pPr>
              <a:t>2018-08-04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B875A-7E3D-0443-9013-E101C48B941C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806035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24A09-12D6-8B4E-98F3-4BA6832EECD1}" type="datetimeFigureOut">
              <a:rPr lang="sv-SE"/>
              <a:pPr>
                <a:defRPr/>
              </a:pPr>
              <a:t>2018-08-04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A0808A-FE97-F642-AE32-0956871E6A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6839474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DF713-572D-A642-BD96-714C491B39B9}" type="datetimeFigureOut">
              <a:rPr lang="sv-SE"/>
              <a:pPr>
                <a:defRPr/>
              </a:pPr>
              <a:t>2018-08-04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49861-0C9A-054D-8316-620ACEEFE4A7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415650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374A14-4AC4-0549-A2A1-49962690A6FC}" type="datetimeFigureOut">
              <a:rPr lang="sv-SE"/>
              <a:pPr>
                <a:defRPr/>
              </a:pPr>
              <a:t>2018-08-04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B889EA-5345-DD4E-959E-6FC96FAD32E9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22909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61EE72-BBC9-2D4F-A7CD-2EC8A9D83FA0}" type="datetimeFigureOut">
              <a:rPr lang="sv-SE"/>
              <a:pPr>
                <a:defRPr/>
              </a:pPr>
              <a:t>2018-08-04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5E7E18-F6BC-7B4E-AE79-3DBEA6BE442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585579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55FB39-7D05-0B46-83B1-C0B075E3D694}" type="datetimeFigureOut">
              <a:rPr lang="sv-SE"/>
              <a:pPr>
                <a:defRPr/>
              </a:pPr>
              <a:t>2018-08-04</a:t>
            </a:fld>
            <a:endParaRPr lang="sv-SE"/>
          </a:p>
        </p:txBody>
      </p:sp>
      <p:sp>
        <p:nvSpPr>
          <p:cNvPr id="8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9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A54E4-1D05-2A40-8403-5ABBD367CEB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78775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FE0B0-A13C-864E-A67E-7AADEA49CF3F}" type="datetimeFigureOut">
              <a:rPr lang="sv-SE"/>
              <a:pPr>
                <a:defRPr/>
              </a:pPr>
              <a:t>2018-08-04</a:t>
            </a:fld>
            <a:endParaRPr lang="sv-SE"/>
          </a:p>
        </p:txBody>
      </p:sp>
      <p:sp>
        <p:nvSpPr>
          <p:cNvPr id="4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5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4A15A-C074-D74E-9645-F192FF98BB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113073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3367F1-8986-7245-BE40-7A57AE6D5A19}" type="datetimeFigureOut">
              <a:rPr lang="sv-SE"/>
              <a:pPr>
                <a:defRPr/>
              </a:pPr>
              <a:t>2018-08-04</a:t>
            </a:fld>
            <a:endParaRPr lang="sv-SE"/>
          </a:p>
        </p:txBody>
      </p:sp>
      <p:sp>
        <p:nvSpPr>
          <p:cNvPr id="3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6FD5CC-B87A-8E47-B35A-7343D208697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58048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B13CD-EC39-DD46-B609-1E197898BCFA}" type="datetimeFigureOut">
              <a:rPr lang="sv-SE"/>
              <a:pPr>
                <a:defRPr/>
              </a:pPr>
              <a:t>2018-08-04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C7F7-9DAB-C748-A4CA-3B304A3A9035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16941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69752-66C0-9E4A-BC55-E9F6C092E643}" type="datetimeFigureOut">
              <a:rPr lang="sv-SE"/>
              <a:pPr>
                <a:defRPr/>
              </a:pPr>
              <a:t>2018-08-04</a:t>
            </a:fld>
            <a:endParaRPr lang="sv-SE"/>
          </a:p>
        </p:txBody>
      </p:sp>
      <p:sp>
        <p:nvSpPr>
          <p:cNvPr id="6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925A1-3E2C-B244-A610-751995A75D5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731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tshållare för rubrik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</a:t>
            </a:r>
          </a:p>
        </p:txBody>
      </p:sp>
      <p:sp>
        <p:nvSpPr>
          <p:cNvPr id="1027" name="Platshållare för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A614604-6435-414E-8A45-CE1C215ECEE3}" type="datetimeFigureOut">
              <a:rPr lang="sv-SE"/>
              <a:pPr>
                <a:defRPr/>
              </a:pPr>
              <a:t>2018-08-04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F53BB1D-EC68-6A47-B5DF-51469737589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tiff"/><Relationship Id="rId4" Type="http://schemas.openxmlformats.org/officeDocument/2006/relationships/image" Target="../media/image29.tif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tiff"/><Relationship Id="rId13" Type="http://schemas.openxmlformats.org/officeDocument/2006/relationships/image" Target="../media/image42.tiff"/><Relationship Id="rId3" Type="http://schemas.openxmlformats.org/officeDocument/2006/relationships/image" Target="../media/image32.tiff"/><Relationship Id="rId7" Type="http://schemas.openxmlformats.org/officeDocument/2006/relationships/image" Target="../media/image36.tiff"/><Relationship Id="rId12" Type="http://schemas.openxmlformats.org/officeDocument/2006/relationships/image" Target="../media/image41.tiff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tiff"/><Relationship Id="rId11" Type="http://schemas.openxmlformats.org/officeDocument/2006/relationships/image" Target="../media/image40.tiff"/><Relationship Id="rId5" Type="http://schemas.openxmlformats.org/officeDocument/2006/relationships/image" Target="../media/image34.tiff"/><Relationship Id="rId10" Type="http://schemas.openxmlformats.org/officeDocument/2006/relationships/image" Target="../media/image39.tiff"/><Relationship Id="rId4" Type="http://schemas.openxmlformats.org/officeDocument/2006/relationships/image" Target="../media/image33.tiff"/><Relationship Id="rId9" Type="http://schemas.openxmlformats.org/officeDocument/2006/relationships/image" Target="../media/image38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upp 23"/>
          <p:cNvGrpSpPr/>
          <p:nvPr/>
        </p:nvGrpSpPr>
        <p:grpSpPr>
          <a:xfrm>
            <a:off x="2618805" y="3975426"/>
            <a:ext cx="3943376" cy="641678"/>
            <a:chOff x="1820527" y="3968975"/>
            <a:chExt cx="3697182" cy="641678"/>
          </a:xfrm>
        </p:grpSpPr>
        <p:sp>
          <p:nvSpPr>
            <p:cNvPr id="19" name="Rektangel 18"/>
            <p:cNvSpPr/>
            <p:nvPr/>
          </p:nvSpPr>
          <p:spPr>
            <a:xfrm>
              <a:off x="1820527" y="4105148"/>
              <a:ext cx="33332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b="1" i="1" dirty="0">
                  <a:solidFill>
                    <a:srgbClr val="800000"/>
                  </a:solidFill>
                </a:rPr>
                <a:t>  Andelen</a:t>
              </a:r>
              <a:r>
                <a:rPr lang="sv-SE" dirty="0"/>
                <a:t> blåa kulor är 3 tiondelar =</a:t>
              </a:r>
            </a:p>
          </p:txBody>
        </p:sp>
        <p:grpSp>
          <p:nvGrpSpPr>
            <p:cNvPr id="20" name="Grupp 19"/>
            <p:cNvGrpSpPr/>
            <p:nvPr/>
          </p:nvGrpSpPr>
          <p:grpSpPr>
            <a:xfrm>
              <a:off x="5099055" y="3968975"/>
              <a:ext cx="418654" cy="641678"/>
              <a:chOff x="3744669" y="1847543"/>
              <a:chExt cx="418654" cy="641678"/>
            </a:xfrm>
          </p:grpSpPr>
          <p:sp>
            <p:nvSpPr>
              <p:cNvPr id="21" name="textruta 20"/>
              <p:cNvSpPr txBox="1"/>
              <p:nvPr/>
            </p:nvSpPr>
            <p:spPr>
              <a:xfrm>
                <a:off x="3799351" y="1847543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3</a:t>
                </a:r>
              </a:p>
            </p:txBody>
          </p:sp>
          <p:sp>
            <p:nvSpPr>
              <p:cNvPr id="22" name="textruta 21"/>
              <p:cNvSpPr txBox="1"/>
              <p:nvPr/>
            </p:nvSpPr>
            <p:spPr>
              <a:xfrm>
                <a:off x="3744669" y="2119889"/>
                <a:ext cx="4186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10</a:t>
                </a:r>
              </a:p>
            </p:txBody>
          </p:sp>
          <p:cxnSp>
            <p:nvCxnSpPr>
              <p:cNvPr id="23" name="Rak 22"/>
              <p:cNvCxnSpPr>
                <a:cxnSpLocks/>
              </p:cNvCxnSpPr>
              <p:nvPr/>
            </p:nvCxnSpPr>
            <p:spPr>
              <a:xfrm>
                <a:off x="3807854" y="2168382"/>
                <a:ext cx="23698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25" name="Bildobjekt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2936" y="5027789"/>
            <a:ext cx="3236485" cy="1351037"/>
          </a:xfrm>
          <a:prstGeom prst="rect">
            <a:avLst/>
          </a:prstGeom>
        </p:spPr>
      </p:pic>
      <p:grpSp>
        <p:nvGrpSpPr>
          <p:cNvPr id="3" name="Grupp 2"/>
          <p:cNvGrpSpPr/>
          <p:nvPr/>
        </p:nvGrpSpPr>
        <p:grpSpPr>
          <a:xfrm>
            <a:off x="2336548" y="789535"/>
            <a:ext cx="5524082" cy="2924574"/>
            <a:chOff x="2083787" y="681405"/>
            <a:chExt cx="5524082" cy="2924574"/>
          </a:xfrm>
        </p:grpSpPr>
        <p:grpSp>
          <p:nvGrpSpPr>
            <p:cNvPr id="27" name="Grupp 26"/>
            <p:cNvGrpSpPr/>
            <p:nvPr/>
          </p:nvGrpSpPr>
          <p:grpSpPr>
            <a:xfrm>
              <a:off x="2083787" y="681405"/>
              <a:ext cx="5524082" cy="2869984"/>
              <a:chOff x="2083787" y="681405"/>
              <a:chExt cx="5524082" cy="2869984"/>
            </a:xfrm>
          </p:grpSpPr>
          <p:sp>
            <p:nvSpPr>
              <p:cNvPr id="2" name="Rektangel 1"/>
              <p:cNvSpPr/>
              <p:nvPr/>
            </p:nvSpPr>
            <p:spPr>
              <a:xfrm>
                <a:off x="2083787" y="681405"/>
                <a:ext cx="5524082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sv-SE" dirty="0"/>
                  <a:t>Tre av tio kulor är blå. </a:t>
                </a:r>
              </a:p>
              <a:p>
                <a:r>
                  <a:rPr lang="sv-SE" b="1" i="1" dirty="0">
                    <a:solidFill>
                      <a:srgbClr val="800000"/>
                    </a:solidFill>
                  </a:rPr>
                  <a:t>Andelen</a:t>
                </a:r>
                <a:r>
                  <a:rPr lang="sv-SE" dirty="0"/>
                  <a:t> blåa kulor kan skrivas som ett </a:t>
                </a:r>
                <a:r>
                  <a:rPr lang="sv-SE" b="1" dirty="0">
                    <a:solidFill>
                      <a:srgbClr val="800000"/>
                    </a:solidFill>
                  </a:rPr>
                  <a:t>bråk</a:t>
                </a:r>
                <a:r>
                  <a:rPr lang="sv-SE" dirty="0"/>
                  <a:t> med </a:t>
                </a:r>
                <a:r>
                  <a:rPr lang="sv-SE" b="1" i="1" dirty="0">
                    <a:solidFill>
                      <a:srgbClr val="800000"/>
                    </a:solidFill>
                  </a:rPr>
                  <a:t>delen</a:t>
                </a:r>
                <a:r>
                  <a:rPr lang="sv-SE" dirty="0"/>
                  <a:t> (antalet blåa kulor) i </a:t>
                </a:r>
                <a:r>
                  <a:rPr lang="sv-SE" i="1" dirty="0"/>
                  <a:t>täljaren </a:t>
                </a:r>
                <a:r>
                  <a:rPr lang="sv-SE" dirty="0"/>
                  <a:t>och </a:t>
                </a:r>
                <a:r>
                  <a:rPr lang="sv-SE" b="1" i="1" dirty="0">
                    <a:solidFill>
                      <a:srgbClr val="800000"/>
                    </a:solidFill>
                  </a:rPr>
                  <a:t>det hela </a:t>
                </a:r>
                <a:r>
                  <a:rPr lang="sv-SE" dirty="0"/>
                  <a:t>(totala antalet kulor) i </a:t>
                </a:r>
                <a:r>
                  <a:rPr lang="sv-SE" i="1" dirty="0"/>
                  <a:t>nämnaren.</a:t>
                </a:r>
              </a:p>
            </p:txBody>
          </p:sp>
          <p:grpSp>
            <p:nvGrpSpPr>
              <p:cNvPr id="26" name="Grupp 25"/>
              <p:cNvGrpSpPr/>
              <p:nvPr/>
            </p:nvGrpSpPr>
            <p:grpSpPr>
              <a:xfrm>
                <a:off x="2581850" y="2060870"/>
                <a:ext cx="733811" cy="1490519"/>
                <a:chOff x="1952273" y="2020415"/>
                <a:chExt cx="733811" cy="1490519"/>
              </a:xfrm>
            </p:grpSpPr>
            <p:pic>
              <p:nvPicPr>
                <p:cNvPr id="9" name="Bildobjekt 8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11720" t="6734" r="69387" b="57907"/>
                <a:stretch/>
              </p:blipFill>
              <p:spPr>
                <a:xfrm>
                  <a:off x="1952273" y="2020415"/>
                  <a:ext cx="699685" cy="697666"/>
                </a:xfrm>
                <a:prstGeom prst="ellipse">
                  <a:avLst/>
                </a:prstGeom>
              </p:spPr>
            </p:pic>
            <p:pic>
              <p:nvPicPr>
                <p:cNvPr id="13" name="Bildobjekt 12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77117" t="22047" r="4432" b="44091"/>
                <a:stretch/>
              </p:blipFill>
              <p:spPr>
                <a:xfrm>
                  <a:off x="1978920" y="2835252"/>
                  <a:ext cx="707164" cy="675682"/>
                </a:xfrm>
                <a:prstGeom prst="ellipse">
                  <a:avLst/>
                </a:prstGeom>
              </p:spPr>
            </p:pic>
          </p:grpSp>
        </p:grpSp>
        <p:pic>
          <p:nvPicPr>
            <p:cNvPr id="28" name="Bildobjekt 27"/>
            <p:cNvPicPr>
              <a:picLocks noChangeAspect="1"/>
            </p:cNvPicPr>
            <p:nvPr/>
          </p:nvPicPr>
          <p:blipFill rotWithShape="1">
            <a:blip r:embed="rId3"/>
            <a:srcRect l="11720" t="6734" r="69387" b="57907"/>
            <a:stretch/>
          </p:blipFill>
          <p:spPr>
            <a:xfrm>
              <a:off x="3315661" y="2060870"/>
              <a:ext cx="699685" cy="697666"/>
            </a:xfrm>
            <a:prstGeom prst="ellipse">
              <a:avLst/>
            </a:prstGeom>
          </p:spPr>
        </p:pic>
        <p:pic>
          <p:nvPicPr>
            <p:cNvPr id="29" name="Bildobjekt 28"/>
            <p:cNvPicPr>
              <a:picLocks noChangeAspect="1"/>
            </p:cNvPicPr>
            <p:nvPr/>
          </p:nvPicPr>
          <p:blipFill rotWithShape="1">
            <a:blip r:embed="rId3"/>
            <a:srcRect l="11720" t="6734" r="69387" b="57907"/>
            <a:stretch/>
          </p:blipFill>
          <p:spPr>
            <a:xfrm>
              <a:off x="4225960" y="2060870"/>
              <a:ext cx="699685" cy="697666"/>
            </a:xfrm>
            <a:prstGeom prst="ellipse">
              <a:avLst/>
            </a:prstGeom>
          </p:spPr>
        </p:pic>
        <p:pic>
          <p:nvPicPr>
            <p:cNvPr id="30" name="Bildobjekt 29"/>
            <p:cNvPicPr>
              <a:picLocks noChangeAspect="1"/>
            </p:cNvPicPr>
            <p:nvPr/>
          </p:nvPicPr>
          <p:blipFill rotWithShape="1">
            <a:blip r:embed="rId3"/>
            <a:srcRect l="11720" t="6734" r="69387" b="57907"/>
            <a:stretch/>
          </p:blipFill>
          <p:spPr>
            <a:xfrm>
              <a:off x="5903153" y="2060870"/>
              <a:ext cx="699685" cy="697666"/>
            </a:xfrm>
            <a:prstGeom prst="ellipse">
              <a:avLst/>
            </a:prstGeom>
          </p:spPr>
        </p:pic>
        <p:pic>
          <p:nvPicPr>
            <p:cNvPr id="31" name="Bildobjekt 30"/>
            <p:cNvPicPr>
              <a:picLocks noChangeAspect="1"/>
            </p:cNvPicPr>
            <p:nvPr/>
          </p:nvPicPr>
          <p:blipFill rotWithShape="1">
            <a:blip r:embed="rId3"/>
            <a:srcRect l="11720" t="6734" r="69387" b="57907"/>
            <a:stretch/>
          </p:blipFill>
          <p:spPr>
            <a:xfrm>
              <a:off x="5959578" y="2820720"/>
              <a:ext cx="699685" cy="697666"/>
            </a:xfrm>
            <a:prstGeom prst="ellipse">
              <a:avLst/>
            </a:prstGeom>
          </p:spPr>
        </p:pic>
        <p:pic>
          <p:nvPicPr>
            <p:cNvPr id="32" name="Bildobjekt 31"/>
            <p:cNvPicPr>
              <a:picLocks noChangeAspect="1"/>
            </p:cNvPicPr>
            <p:nvPr/>
          </p:nvPicPr>
          <p:blipFill rotWithShape="1">
            <a:blip r:embed="rId3"/>
            <a:srcRect l="11720" t="6734" r="69387" b="57907"/>
            <a:stretch/>
          </p:blipFill>
          <p:spPr>
            <a:xfrm>
              <a:off x="5112838" y="2908313"/>
              <a:ext cx="699685" cy="697666"/>
            </a:xfrm>
            <a:prstGeom prst="ellipse">
              <a:avLst/>
            </a:prstGeom>
          </p:spPr>
        </p:pic>
        <p:pic>
          <p:nvPicPr>
            <p:cNvPr id="33" name="Bildobjekt 32"/>
            <p:cNvPicPr>
              <a:picLocks noChangeAspect="1"/>
            </p:cNvPicPr>
            <p:nvPr/>
          </p:nvPicPr>
          <p:blipFill rotWithShape="1">
            <a:blip r:embed="rId3"/>
            <a:srcRect l="11720" t="6734" r="69387" b="57907"/>
            <a:stretch/>
          </p:blipFill>
          <p:spPr>
            <a:xfrm>
              <a:off x="3462677" y="2908313"/>
              <a:ext cx="699685" cy="697666"/>
            </a:xfrm>
            <a:prstGeom prst="ellipse">
              <a:avLst/>
            </a:prstGeom>
          </p:spPr>
        </p:pic>
        <p:pic>
          <p:nvPicPr>
            <p:cNvPr id="34" name="Bildobjekt 33"/>
            <p:cNvPicPr>
              <a:picLocks noChangeAspect="1"/>
            </p:cNvPicPr>
            <p:nvPr/>
          </p:nvPicPr>
          <p:blipFill rotWithShape="1">
            <a:blip r:embed="rId3"/>
            <a:srcRect l="77117" t="22047" r="4432" b="44091"/>
            <a:stretch/>
          </p:blipFill>
          <p:spPr>
            <a:xfrm>
              <a:off x="4278084" y="2908313"/>
              <a:ext cx="707164" cy="675682"/>
            </a:xfrm>
            <a:prstGeom prst="ellipse">
              <a:avLst/>
            </a:prstGeom>
          </p:spPr>
        </p:pic>
        <p:pic>
          <p:nvPicPr>
            <p:cNvPr id="36" name="Bildobjekt 35"/>
            <p:cNvPicPr>
              <a:picLocks noChangeAspect="1"/>
            </p:cNvPicPr>
            <p:nvPr/>
          </p:nvPicPr>
          <p:blipFill rotWithShape="1">
            <a:blip r:embed="rId3"/>
            <a:srcRect l="77117" t="22047" r="4432" b="44091"/>
            <a:stretch/>
          </p:blipFill>
          <p:spPr>
            <a:xfrm>
              <a:off x="5075557" y="2060870"/>
              <a:ext cx="707164" cy="675682"/>
            </a:xfrm>
            <a:prstGeom prst="ellipse">
              <a:avLst/>
            </a:prstGeom>
          </p:spPr>
        </p:pic>
      </p:grpSp>
      <p:sp>
        <p:nvSpPr>
          <p:cNvPr id="37" name="Rektangel 1">
            <a:extLst>
              <a:ext uri="{FF2B5EF4-FFF2-40B4-BE49-F238E27FC236}">
                <a16:creationId xmlns:a16="http://schemas.microsoft.com/office/drawing/2014/main" id="{1982A8DE-519E-854E-BB31-153A46F410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6700" y="195263"/>
            <a:ext cx="8745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sv-SE" sz="2400" b="1" dirty="0"/>
              <a:t>Y 1.1					      Räkna med bråk</a:t>
            </a:r>
          </a:p>
        </p:txBody>
      </p:sp>
    </p:spTree>
    <p:extLst>
      <p:ext uri="{BB962C8B-B14F-4D97-AF65-F5344CB8AC3E}">
        <p14:creationId xmlns:p14="http://schemas.microsoft.com/office/powerpoint/2010/main" val="3102717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Bildobjekt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0100" y="639763"/>
            <a:ext cx="2463800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3" name="textruta 33"/>
          <p:cNvSpPr txBox="1">
            <a:spLocks noChangeArrowheads="1"/>
          </p:cNvSpPr>
          <p:nvPr/>
        </p:nvSpPr>
        <p:spPr bwMode="auto">
          <a:xfrm>
            <a:off x="4686300" y="1117600"/>
            <a:ext cx="762000" cy="3381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600">
                <a:solidFill>
                  <a:schemeClr val="bg1"/>
                </a:solidFill>
              </a:rPr>
              <a:t>Täljare</a:t>
            </a:r>
          </a:p>
        </p:txBody>
      </p:sp>
      <p:sp>
        <p:nvSpPr>
          <p:cNvPr id="37" name="textruta 36"/>
          <p:cNvSpPr txBox="1">
            <a:spLocks noChangeArrowheads="1"/>
          </p:cNvSpPr>
          <p:nvPr/>
        </p:nvSpPr>
        <p:spPr bwMode="auto">
          <a:xfrm>
            <a:off x="1187450" y="1392134"/>
            <a:ext cx="1981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 dirty="0"/>
              <a:t>Vilka  begrepp ska </a:t>
            </a:r>
          </a:p>
          <a:p>
            <a:pPr eaLnBrk="1" hangingPunct="1"/>
            <a:r>
              <a:rPr lang="sv-SE" sz="1800" dirty="0"/>
              <a:t>stå vid pilarna?</a:t>
            </a:r>
          </a:p>
        </p:txBody>
      </p:sp>
      <p:sp>
        <p:nvSpPr>
          <p:cNvPr id="17425" name="textruta 39"/>
          <p:cNvSpPr txBox="1">
            <a:spLocks noChangeArrowheads="1"/>
          </p:cNvSpPr>
          <p:nvPr/>
        </p:nvSpPr>
        <p:spPr bwMode="auto">
          <a:xfrm>
            <a:off x="4546600" y="1685925"/>
            <a:ext cx="1079500" cy="339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600">
                <a:solidFill>
                  <a:schemeClr val="bg1"/>
                </a:solidFill>
              </a:rPr>
              <a:t>Täljare</a:t>
            </a:r>
          </a:p>
        </p:txBody>
      </p:sp>
      <p:sp>
        <p:nvSpPr>
          <p:cNvPr id="17426" name="textruta 40"/>
          <p:cNvSpPr txBox="1">
            <a:spLocks noChangeArrowheads="1"/>
          </p:cNvSpPr>
          <p:nvPr/>
        </p:nvSpPr>
        <p:spPr bwMode="auto">
          <a:xfrm>
            <a:off x="4724400" y="2342268"/>
            <a:ext cx="762000" cy="3381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600" dirty="0">
                <a:solidFill>
                  <a:schemeClr val="bg1"/>
                </a:solidFill>
              </a:rPr>
              <a:t>Täljare</a:t>
            </a:r>
          </a:p>
        </p:txBody>
      </p:sp>
      <p:sp>
        <p:nvSpPr>
          <p:cNvPr id="36" name="textruta 35"/>
          <p:cNvSpPr txBox="1">
            <a:spLocks noChangeArrowheads="1"/>
          </p:cNvSpPr>
          <p:nvPr/>
        </p:nvSpPr>
        <p:spPr bwMode="auto">
          <a:xfrm>
            <a:off x="4648200" y="2282380"/>
            <a:ext cx="1003300" cy="3381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600" dirty="0"/>
              <a:t>Nämnare</a:t>
            </a:r>
          </a:p>
        </p:txBody>
      </p:sp>
      <p:sp>
        <p:nvSpPr>
          <p:cNvPr id="35" name="textruta 34"/>
          <p:cNvSpPr txBox="1">
            <a:spLocks noChangeArrowheads="1"/>
          </p:cNvSpPr>
          <p:nvPr/>
        </p:nvSpPr>
        <p:spPr bwMode="auto">
          <a:xfrm>
            <a:off x="4521200" y="1702336"/>
            <a:ext cx="1130300" cy="339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600" dirty="0"/>
              <a:t>Bråkstreck</a:t>
            </a:r>
          </a:p>
        </p:txBody>
      </p:sp>
      <p:sp>
        <p:nvSpPr>
          <p:cNvPr id="39" name="textruta 38"/>
          <p:cNvSpPr txBox="1">
            <a:spLocks noChangeArrowheads="1"/>
          </p:cNvSpPr>
          <p:nvPr/>
        </p:nvSpPr>
        <p:spPr bwMode="auto">
          <a:xfrm>
            <a:off x="4686300" y="1116012"/>
            <a:ext cx="762000" cy="339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600" dirty="0"/>
              <a:t>Täljare</a:t>
            </a:r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3F982A96-1625-FC47-8099-115C285AF5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3704" y="3104961"/>
            <a:ext cx="4361688" cy="836802"/>
          </a:xfrm>
          <a:prstGeom prst="rect">
            <a:avLst/>
          </a:prstGeom>
        </p:spPr>
      </p:pic>
      <p:pic>
        <p:nvPicPr>
          <p:cNvPr id="3" name="Bildobjekt 2">
            <a:extLst>
              <a:ext uri="{FF2B5EF4-FFF2-40B4-BE49-F238E27FC236}">
                <a16:creationId xmlns:a16="http://schemas.microsoft.com/office/drawing/2014/main" id="{C032432A-5881-3D44-8D45-A4B8E09B1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3704" y="3958174"/>
            <a:ext cx="4361688" cy="795129"/>
          </a:xfrm>
          <a:prstGeom prst="rect">
            <a:avLst/>
          </a:prstGeom>
        </p:spPr>
      </p:pic>
      <p:pic>
        <p:nvPicPr>
          <p:cNvPr id="32" name="Bildobjekt 31">
            <a:extLst>
              <a:ext uri="{FF2B5EF4-FFF2-40B4-BE49-F238E27FC236}">
                <a16:creationId xmlns:a16="http://schemas.microsoft.com/office/drawing/2014/main" id="{8693EDFC-7CB2-C445-AF1C-2F734BDE1EF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03704" y="4769714"/>
            <a:ext cx="4361688" cy="8757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6" grpId="0" animBg="1"/>
      <p:bldP spid="35" grpId="0" animBg="1"/>
      <p:bldP spid="3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Bildobjekt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0200" y="5727700"/>
            <a:ext cx="508000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Bildobjekt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5778500"/>
            <a:ext cx="673100" cy="33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Bildobjekt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5778500"/>
            <a:ext cx="4445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Bildobjekt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5727700"/>
            <a:ext cx="5715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Bildobjekt 2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5727700"/>
            <a:ext cx="5842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Bildobjekt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5900" y="4038600"/>
            <a:ext cx="3683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Bildobjekt 2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100" y="3924300"/>
            <a:ext cx="508000" cy="71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Bildobjekt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6400" y="4102100"/>
            <a:ext cx="304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Bildobjekt 2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9850" y="4064000"/>
            <a:ext cx="508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Bildobjekt 2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4076700"/>
            <a:ext cx="5461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8" name="Grupp 37"/>
          <p:cNvGrpSpPr>
            <a:grpSpLocks/>
          </p:cNvGrpSpPr>
          <p:nvPr/>
        </p:nvGrpSpPr>
        <p:grpSpPr bwMode="auto">
          <a:xfrm>
            <a:off x="1079500" y="4648200"/>
            <a:ext cx="6807200" cy="1079500"/>
            <a:chOff x="1079500" y="4648200"/>
            <a:chExt cx="6807200" cy="1079500"/>
          </a:xfrm>
        </p:grpSpPr>
        <p:pic>
          <p:nvPicPr>
            <p:cNvPr id="17430" name="Bildobjekt 6"/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9500" y="4648200"/>
              <a:ext cx="6807200" cy="1079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1" name="Bildobjekt 30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44600" y="5346700"/>
              <a:ext cx="228600" cy="279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32" name="Bildobjekt 31"/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9800" y="5384800"/>
              <a:ext cx="203200" cy="254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3" name="textruta 32"/>
          <p:cNvSpPr txBox="1">
            <a:spLocks noChangeArrowheads="1"/>
          </p:cNvSpPr>
          <p:nvPr/>
        </p:nvSpPr>
        <p:spPr bwMode="auto">
          <a:xfrm>
            <a:off x="984250" y="3554413"/>
            <a:ext cx="32766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800"/>
              <a:t>Vilka tal ska stå vid pilarna?</a:t>
            </a:r>
          </a:p>
        </p:txBody>
      </p:sp>
      <p:sp>
        <p:nvSpPr>
          <p:cNvPr id="17423" name="textruta 33"/>
          <p:cNvSpPr txBox="1">
            <a:spLocks noChangeArrowheads="1"/>
          </p:cNvSpPr>
          <p:nvPr/>
        </p:nvSpPr>
        <p:spPr bwMode="auto">
          <a:xfrm>
            <a:off x="4686300" y="1117600"/>
            <a:ext cx="762000" cy="3381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600">
                <a:solidFill>
                  <a:schemeClr val="bg1"/>
                </a:solidFill>
              </a:rPr>
              <a:t>Täljare</a:t>
            </a:r>
          </a:p>
        </p:txBody>
      </p:sp>
      <p:sp>
        <p:nvSpPr>
          <p:cNvPr id="17425" name="textruta 39"/>
          <p:cNvSpPr txBox="1">
            <a:spLocks noChangeArrowheads="1"/>
          </p:cNvSpPr>
          <p:nvPr/>
        </p:nvSpPr>
        <p:spPr bwMode="auto">
          <a:xfrm>
            <a:off x="4546600" y="1685925"/>
            <a:ext cx="1079500" cy="3397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600" dirty="0">
                <a:solidFill>
                  <a:schemeClr val="bg1"/>
                </a:solidFill>
              </a:rPr>
              <a:t>Täljare</a:t>
            </a:r>
          </a:p>
        </p:txBody>
      </p:sp>
      <p:sp>
        <p:nvSpPr>
          <p:cNvPr id="17426" name="textruta 40"/>
          <p:cNvSpPr txBox="1">
            <a:spLocks noChangeArrowheads="1"/>
          </p:cNvSpPr>
          <p:nvPr/>
        </p:nvSpPr>
        <p:spPr bwMode="auto">
          <a:xfrm>
            <a:off x="4724400" y="2342268"/>
            <a:ext cx="762000" cy="338137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hangingPunct="1"/>
            <a:r>
              <a:rPr lang="sv-SE" sz="1600" dirty="0">
                <a:solidFill>
                  <a:schemeClr val="bg1"/>
                </a:solidFill>
              </a:rPr>
              <a:t>Täljare</a:t>
            </a:r>
          </a:p>
        </p:txBody>
      </p:sp>
      <p:pic>
        <p:nvPicPr>
          <p:cNvPr id="32" name="Bildobjekt 31">
            <a:extLst>
              <a:ext uri="{FF2B5EF4-FFF2-40B4-BE49-F238E27FC236}">
                <a16:creationId xmlns:a16="http://schemas.microsoft.com/office/drawing/2014/main" id="{E128F15E-E274-C446-BB18-5CD24933712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459399" y="141505"/>
            <a:ext cx="4174401" cy="409430"/>
          </a:xfrm>
          <a:prstGeom prst="rect">
            <a:avLst/>
          </a:prstGeom>
        </p:spPr>
      </p:pic>
      <p:pic>
        <p:nvPicPr>
          <p:cNvPr id="34" name="Bildobjekt 33">
            <a:extLst>
              <a:ext uri="{FF2B5EF4-FFF2-40B4-BE49-F238E27FC236}">
                <a16:creationId xmlns:a16="http://schemas.microsoft.com/office/drawing/2014/main" id="{17CD532E-2B1E-F647-899D-2139E226A76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459399" y="690635"/>
            <a:ext cx="2324009" cy="1215226"/>
          </a:xfrm>
          <a:prstGeom prst="rect">
            <a:avLst/>
          </a:prstGeom>
        </p:spPr>
      </p:pic>
      <p:pic>
        <p:nvPicPr>
          <p:cNvPr id="40" name="Bildobjekt 39">
            <a:extLst>
              <a:ext uri="{FF2B5EF4-FFF2-40B4-BE49-F238E27FC236}">
                <a16:creationId xmlns:a16="http://schemas.microsoft.com/office/drawing/2014/main" id="{53C87503-A224-A046-88B9-8265A97FA5D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83408" y="1008993"/>
            <a:ext cx="1329783" cy="606568"/>
          </a:xfrm>
          <a:prstGeom prst="rect">
            <a:avLst/>
          </a:prstGeom>
        </p:spPr>
      </p:pic>
      <p:pic>
        <p:nvPicPr>
          <p:cNvPr id="41" name="Bildobjekt 40">
            <a:extLst>
              <a:ext uri="{FF2B5EF4-FFF2-40B4-BE49-F238E27FC236}">
                <a16:creationId xmlns:a16="http://schemas.microsoft.com/office/drawing/2014/main" id="{D0E59301-D602-3F45-9557-D8F48E7DDC3A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374901" y="1835749"/>
            <a:ext cx="2435261" cy="1185708"/>
          </a:xfrm>
          <a:prstGeom prst="rect">
            <a:avLst/>
          </a:prstGeom>
        </p:spPr>
      </p:pic>
      <p:pic>
        <p:nvPicPr>
          <p:cNvPr id="42" name="Bildobjekt 41">
            <a:extLst>
              <a:ext uri="{FF2B5EF4-FFF2-40B4-BE49-F238E27FC236}">
                <a16:creationId xmlns:a16="http://schemas.microsoft.com/office/drawing/2014/main" id="{C910048E-F3CB-1746-8B02-EC87629715E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868783" y="2177678"/>
            <a:ext cx="1697117" cy="486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36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ktangel 2"/>
          <p:cNvSpPr>
            <a:spLocks noChangeArrowheads="1"/>
          </p:cNvSpPr>
          <p:nvPr/>
        </p:nvSpPr>
        <p:spPr bwMode="auto">
          <a:xfrm>
            <a:off x="3907134" y="3887310"/>
            <a:ext cx="17113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b="1" dirty="0"/>
              <a:t>Skriv i bråkform</a:t>
            </a:r>
          </a:p>
        </p:txBody>
      </p:sp>
      <p:sp>
        <p:nvSpPr>
          <p:cNvPr id="4" name="Rektangel 3"/>
          <p:cNvSpPr>
            <a:spLocks noChangeArrowheads="1"/>
          </p:cNvSpPr>
          <p:nvPr/>
        </p:nvSpPr>
        <p:spPr bwMode="auto">
          <a:xfrm>
            <a:off x="3676025" y="878192"/>
            <a:ext cx="2112962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sv-SE" b="1" dirty="0"/>
              <a:t>Skriv i blandad form</a:t>
            </a:r>
          </a:p>
        </p:txBody>
      </p:sp>
      <p:grpSp>
        <p:nvGrpSpPr>
          <p:cNvPr id="3" name="Grupp 2"/>
          <p:cNvGrpSpPr/>
          <p:nvPr/>
        </p:nvGrpSpPr>
        <p:grpSpPr>
          <a:xfrm>
            <a:off x="2247365" y="1485067"/>
            <a:ext cx="531343" cy="617303"/>
            <a:chOff x="1929056" y="1732921"/>
            <a:chExt cx="531343" cy="617303"/>
          </a:xfrm>
        </p:grpSpPr>
        <p:grpSp>
          <p:nvGrpSpPr>
            <p:cNvPr id="8" name="Grupp 7"/>
            <p:cNvGrpSpPr>
              <a:grpSpLocks/>
            </p:cNvGrpSpPr>
            <p:nvPr/>
          </p:nvGrpSpPr>
          <p:grpSpPr bwMode="auto">
            <a:xfrm>
              <a:off x="1929056" y="1732921"/>
              <a:ext cx="317090" cy="617303"/>
              <a:chOff x="3874229" y="1894908"/>
              <a:chExt cx="317127" cy="617476"/>
            </a:xfrm>
          </p:grpSpPr>
          <p:sp>
            <p:nvSpPr>
              <p:cNvPr id="20499" name="textruta 8"/>
              <p:cNvSpPr txBox="1">
                <a:spLocks noChangeArrowheads="1"/>
              </p:cNvSpPr>
              <p:nvPr/>
            </p:nvSpPr>
            <p:spPr bwMode="auto">
              <a:xfrm>
                <a:off x="3889696" y="1894908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9</a:t>
                </a:r>
              </a:p>
            </p:txBody>
          </p:sp>
          <p:sp>
            <p:nvSpPr>
              <p:cNvPr id="20500" name="textruta 9"/>
              <p:cNvSpPr txBox="1">
                <a:spLocks noChangeArrowheads="1"/>
              </p:cNvSpPr>
              <p:nvPr/>
            </p:nvSpPr>
            <p:spPr bwMode="auto">
              <a:xfrm>
                <a:off x="3874229" y="2143052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4</a:t>
                </a:r>
              </a:p>
            </p:txBody>
          </p:sp>
          <p:cxnSp>
            <p:nvCxnSpPr>
              <p:cNvPr id="11" name="Rak 10"/>
              <p:cNvCxnSpPr>
                <a:cxnSpLocks/>
              </p:cNvCxnSpPr>
              <p:nvPr/>
            </p:nvCxnSpPr>
            <p:spPr>
              <a:xfrm>
                <a:off x="3971620" y="2211034"/>
                <a:ext cx="135461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" name="textruta 1"/>
            <p:cNvSpPr txBox="1"/>
            <p:nvPr/>
          </p:nvSpPr>
          <p:spPr>
            <a:xfrm>
              <a:off x="2166680" y="1864073"/>
              <a:ext cx="293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5" name="Grupp 4"/>
          <p:cNvGrpSpPr/>
          <p:nvPr/>
        </p:nvGrpSpPr>
        <p:grpSpPr>
          <a:xfrm>
            <a:off x="2263853" y="2688399"/>
            <a:ext cx="570273" cy="585166"/>
            <a:chOff x="1846778" y="2817735"/>
            <a:chExt cx="570273" cy="585166"/>
          </a:xfrm>
        </p:grpSpPr>
        <p:grpSp>
          <p:nvGrpSpPr>
            <p:cNvPr id="12" name="Grupp 11"/>
            <p:cNvGrpSpPr>
              <a:grpSpLocks/>
            </p:cNvGrpSpPr>
            <p:nvPr/>
          </p:nvGrpSpPr>
          <p:grpSpPr bwMode="auto">
            <a:xfrm>
              <a:off x="1846778" y="2817735"/>
              <a:ext cx="419100" cy="585166"/>
              <a:chOff x="3868144" y="1914667"/>
              <a:chExt cx="418654" cy="585331"/>
            </a:xfrm>
          </p:grpSpPr>
          <p:sp>
            <p:nvSpPr>
              <p:cNvPr id="20496" name="textruta 12"/>
              <p:cNvSpPr txBox="1">
                <a:spLocks noChangeArrowheads="1"/>
              </p:cNvSpPr>
              <p:nvPr/>
            </p:nvSpPr>
            <p:spPr bwMode="auto">
              <a:xfrm>
                <a:off x="3868144" y="1914667"/>
                <a:ext cx="4186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17</a:t>
                </a:r>
              </a:p>
            </p:txBody>
          </p:sp>
          <p:sp>
            <p:nvSpPr>
              <p:cNvPr id="20497" name="textruta 13"/>
              <p:cNvSpPr txBox="1">
                <a:spLocks noChangeArrowheads="1"/>
              </p:cNvSpPr>
              <p:nvPr/>
            </p:nvSpPr>
            <p:spPr bwMode="auto">
              <a:xfrm>
                <a:off x="3932644" y="2130666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5</a:t>
                </a:r>
              </a:p>
            </p:txBody>
          </p:sp>
          <p:cxnSp>
            <p:nvCxnSpPr>
              <p:cNvPr id="15" name="Rak 14"/>
              <p:cNvCxnSpPr/>
              <p:nvPr/>
            </p:nvCxnSpPr>
            <p:spPr>
              <a:xfrm>
                <a:off x="3940577" y="2203748"/>
                <a:ext cx="24474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5" name="textruta 24"/>
            <p:cNvSpPr txBox="1"/>
            <p:nvPr/>
          </p:nvSpPr>
          <p:spPr>
            <a:xfrm>
              <a:off x="2123332" y="2903297"/>
              <a:ext cx="293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6" name="Grupp 5"/>
          <p:cNvGrpSpPr/>
          <p:nvPr/>
        </p:nvGrpSpPr>
        <p:grpSpPr>
          <a:xfrm>
            <a:off x="2262830" y="4328905"/>
            <a:ext cx="635797" cy="585411"/>
            <a:chOff x="1868018" y="4354388"/>
            <a:chExt cx="635797" cy="585411"/>
          </a:xfrm>
        </p:grpSpPr>
        <p:grpSp>
          <p:nvGrpSpPr>
            <p:cNvPr id="33" name="Grupp 32"/>
            <p:cNvGrpSpPr>
              <a:grpSpLocks/>
            </p:cNvGrpSpPr>
            <p:nvPr/>
          </p:nvGrpSpPr>
          <p:grpSpPr bwMode="auto">
            <a:xfrm>
              <a:off x="1868018" y="4354388"/>
              <a:ext cx="443464" cy="585411"/>
              <a:chOff x="1827759" y="4461280"/>
              <a:chExt cx="443014" cy="585575"/>
            </a:xfrm>
          </p:grpSpPr>
          <p:sp>
            <p:nvSpPr>
              <p:cNvPr id="20492" name="textruta 16"/>
              <p:cNvSpPr txBox="1">
                <a:spLocks noChangeArrowheads="1"/>
              </p:cNvSpPr>
              <p:nvPr/>
            </p:nvSpPr>
            <p:spPr bwMode="auto">
              <a:xfrm>
                <a:off x="1935034" y="4461280"/>
                <a:ext cx="335739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3</a:t>
                </a:r>
              </a:p>
            </p:txBody>
          </p:sp>
          <p:sp>
            <p:nvSpPr>
              <p:cNvPr id="20493" name="textruta 17"/>
              <p:cNvSpPr txBox="1">
                <a:spLocks noChangeArrowheads="1"/>
              </p:cNvSpPr>
              <p:nvPr/>
            </p:nvSpPr>
            <p:spPr bwMode="auto">
              <a:xfrm>
                <a:off x="1926110" y="4677419"/>
                <a:ext cx="301354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8</a:t>
                </a:r>
              </a:p>
            </p:txBody>
          </p:sp>
          <p:cxnSp>
            <p:nvCxnSpPr>
              <p:cNvPr id="19" name="Rak 18"/>
              <p:cNvCxnSpPr>
                <a:cxnSpLocks/>
              </p:cNvCxnSpPr>
              <p:nvPr/>
            </p:nvCxnSpPr>
            <p:spPr>
              <a:xfrm>
                <a:off x="2017258" y="4746922"/>
                <a:ext cx="119057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95" name="textruta 23"/>
              <p:cNvSpPr txBox="1">
                <a:spLocks noChangeArrowheads="1"/>
              </p:cNvSpPr>
              <p:nvPr/>
            </p:nvSpPr>
            <p:spPr bwMode="auto">
              <a:xfrm>
                <a:off x="1827759" y="4556847"/>
                <a:ext cx="142875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</a:t>
                </a:r>
              </a:p>
            </p:txBody>
          </p:sp>
        </p:grpSp>
        <p:sp>
          <p:nvSpPr>
            <p:cNvPr id="26" name="textruta 25"/>
            <p:cNvSpPr txBox="1"/>
            <p:nvPr/>
          </p:nvSpPr>
          <p:spPr>
            <a:xfrm>
              <a:off x="2210096" y="4436097"/>
              <a:ext cx="293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7" name="Grupp 6"/>
          <p:cNvGrpSpPr/>
          <p:nvPr/>
        </p:nvGrpSpPr>
        <p:grpSpPr>
          <a:xfrm>
            <a:off x="2312321" y="5347726"/>
            <a:ext cx="643932" cy="588581"/>
            <a:chOff x="1831935" y="5374314"/>
            <a:chExt cx="643932" cy="588581"/>
          </a:xfrm>
        </p:grpSpPr>
        <p:grpSp>
          <p:nvGrpSpPr>
            <p:cNvPr id="34" name="Grupp 33"/>
            <p:cNvGrpSpPr>
              <a:grpSpLocks/>
            </p:cNvGrpSpPr>
            <p:nvPr/>
          </p:nvGrpSpPr>
          <p:grpSpPr bwMode="auto">
            <a:xfrm>
              <a:off x="1831935" y="5374314"/>
              <a:ext cx="430666" cy="588581"/>
              <a:chOff x="1743223" y="4439801"/>
              <a:chExt cx="430229" cy="588746"/>
            </a:xfrm>
          </p:grpSpPr>
          <p:sp>
            <p:nvSpPr>
              <p:cNvPr id="20488" name="textruta 34"/>
              <p:cNvSpPr txBox="1">
                <a:spLocks noChangeArrowheads="1"/>
              </p:cNvSpPr>
              <p:nvPr/>
            </p:nvSpPr>
            <p:spPr bwMode="auto">
              <a:xfrm>
                <a:off x="1866651" y="4439801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2</a:t>
                </a:r>
              </a:p>
            </p:txBody>
          </p:sp>
          <p:sp>
            <p:nvSpPr>
              <p:cNvPr id="20489" name="textruta 35"/>
              <p:cNvSpPr txBox="1">
                <a:spLocks noChangeArrowheads="1"/>
              </p:cNvSpPr>
              <p:nvPr/>
            </p:nvSpPr>
            <p:spPr bwMode="auto">
              <a:xfrm>
                <a:off x="1872098" y="4659111"/>
                <a:ext cx="301354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3</a:t>
                </a:r>
              </a:p>
            </p:txBody>
          </p:sp>
          <p:cxnSp>
            <p:nvCxnSpPr>
              <p:cNvPr id="37" name="Rak 36"/>
              <p:cNvCxnSpPr>
                <a:cxnSpLocks/>
              </p:cNvCxnSpPr>
              <p:nvPr/>
            </p:nvCxnSpPr>
            <p:spPr>
              <a:xfrm>
                <a:off x="1942809" y="4730663"/>
                <a:ext cx="139339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491" name="textruta 37"/>
              <p:cNvSpPr txBox="1">
                <a:spLocks noChangeArrowheads="1"/>
              </p:cNvSpPr>
              <p:nvPr/>
            </p:nvSpPr>
            <p:spPr bwMode="auto">
              <a:xfrm>
                <a:off x="1743223" y="4542513"/>
                <a:ext cx="142875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2</a:t>
                </a:r>
              </a:p>
            </p:txBody>
          </p:sp>
        </p:grpSp>
        <p:sp>
          <p:nvSpPr>
            <p:cNvPr id="27" name="textruta 26"/>
            <p:cNvSpPr txBox="1"/>
            <p:nvPr/>
          </p:nvSpPr>
          <p:spPr>
            <a:xfrm>
              <a:off x="2182148" y="5461122"/>
              <a:ext cx="293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28" name="Grupp 27"/>
          <p:cNvGrpSpPr>
            <a:grpSpLocks/>
          </p:cNvGrpSpPr>
          <p:nvPr/>
        </p:nvGrpSpPr>
        <p:grpSpPr bwMode="auto">
          <a:xfrm>
            <a:off x="2749745" y="4320978"/>
            <a:ext cx="470840" cy="593091"/>
            <a:chOff x="3800455" y="1908622"/>
            <a:chExt cx="470339" cy="593258"/>
          </a:xfrm>
        </p:grpSpPr>
        <p:sp>
          <p:nvSpPr>
            <p:cNvPr id="29" name="textruta 12"/>
            <p:cNvSpPr txBox="1">
              <a:spLocks noChangeArrowheads="1"/>
            </p:cNvSpPr>
            <p:nvPr/>
          </p:nvSpPr>
          <p:spPr bwMode="auto">
            <a:xfrm>
              <a:off x="3800455" y="1908622"/>
              <a:ext cx="470339" cy="369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 11</a:t>
              </a:r>
            </a:p>
          </p:txBody>
        </p:sp>
        <p:sp>
          <p:nvSpPr>
            <p:cNvPr id="30" name="textruta 13"/>
            <p:cNvSpPr txBox="1">
              <a:spLocks noChangeArrowheads="1"/>
            </p:cNvSpPr>
            <p:nvPr/>
          </p:nvSpPr>
          <p:spPr bwMode="auto">
            <a:xfrm>
              <a:off x="3897844" y="2132445"/>
              <a:ext cx="301339" cy="369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8</a:t>
              </a:r>
            </a:p>
          </p:txBody>
        </p:sp>
        <p:cxnSp>
          <p:nvCxnSpPr>
            <p:cNvPr id="31" name="Rak 30"/>
            <p:cNvCxnSpPr>
              <a:cxnSpLocks/>
            </p:cNvCxnSpPr>
            <p:nvPr/>
          </p:nvCxnSpPr>
          <p:spPr>
            <a:xfrm>
              <a:off x="3942373" y="2196836"/>
              <a:ext cx="21617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upp 31"/>
          <p:cNvGrpSpPr>
            <a:grpSpLocks/>
          </p:cNvGrpSpPr>
          <p:nvPr/>
        </p:nvGrpSpPr>
        <p:grpSpPr bwMode="auto">
          <a:xfrm>
            <a:off x="2708866" y="1503818"/>
            <a:ext cx="436608" cy="605176"/>
            <a:chOff x="1821999" y="4458948"/>
            <a:chExt cx="436165" cy="605347"/>
          </a:xfrm>
        </p:grpSpPr>
        <p:sp>
          <p:nvSpPr>
            <p:cNvPr id="35" name="textruta 16"/>
            <p:cNvSpPr txBox="1">
              <a:spLocks noChangeArrowheads="1"/>
            </p:cNvSpPr>
            <p:nvPr/>
          </p:nvSpPr>
          <p:spPr bwMode="auto">
            <a:xfrm>
              <a:off x="1939885" y="4458948"/>
              <a:ext cx="301354" cy="36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1</a:t>
              </a:r>
            </a:p>
          </p:txBody>
        </p:sp>
        <p:sp>
          <p:nvSpPr>
            <p:cNvPr id="36" name="textruta 17"/>
            <p:cNvSpPr txBox="1">
              <a:spLocks noChangeArrowheads="1"/>
            </p:cNvSpPr>
            <p:nvPr/>
          </p:nvSpPr>
          <p:spPr bwMode="auto">
            <a:xfrm>
              <a:off x="1922425" y="4694963"/>
              <a:ext cx="3357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4</a:t>
              </a:r>
            </a:p>
          </p:txBody>
        </p:sp>
        <p:cxnSp>
          <p:nvCxnSpPr>
            <p:cNvPr id="38" name="Rak 37"/>
            <p:cNvCxnSpPr>
              <a:cxnSpLocks/>
            </p:cNvCxnSpPr>
            <p:nvPr/>
          </p:nvCxnSpPr>
          <p:spPr>
            <a:xfrm>
              <a:off x="2023512" y="4756099"/>
              <a:ext cx="133564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ruta 23"/>
            <p:cNvSpPr txBox="1">
              <a:spLocks noChangeArrowheads="1"/>
            </p:cNvSpPr>
            <p:nvPr/>
          </p:nvSpPr>
          <p:spPr bwMode="auto">
            <a:xfrm>
              <a:off x="1821999" y="4566094"/>
              <a:ext cx="142875" cy="36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2</a:t>
              </a:r>
            </a:p>
          </p:txBody>
        </p:sp>
      </p:grpSp>
      <p:grpSp>
        <p:nvGrpSpPr>
          <p:cNvPr id="40" name="Grupp 39"/>
          <p:cNvGrpSpPr>
            <a:grpSpLocks/>
          </p:cNvGrpSpPr>
          <p:nvPr/>
        </p:nvGrpSpPr>
        <p:grpSpPr bwMode="auto">
          <a:xfrm>
            <a:off x="2732993" y="2688399"/>
            <a:ext cx="434612" cy="569798"/>
            <a:chOff x="1767494" y="4448787"/>
            <a:chExt cx="434171" cy="569960"/>
          </a:xfrm>
        </p:grpSpPr>
        <p:sp>
          <p:nvSpPr>
            <p:cNvPr id="41" name="textruta 34"/>
            <p:cNvSpPr txBox="1">
              <a:spLocks noChangeArrowheads="1"/>
            </p:cNvSpPr>
            <p:nvPr/>
          </p:nvSpPr>
          <p:spPr bwMode="auto">
            <a:xfrm>
              <a:off x="1889787" y="4448787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2</a:t>
              </a:r>
            </a:p>
          </p:txBody>
        </p:sp>
        <p:sp>
          <p:nvSpPr>
            <p:cNvPr id="42" name="textruta 35"/>
            <p:cNvSpPr txBox="1">
              <a:spLocks noChangeArrowheads="1"/>
            </p:cNvSpPr>
            <p:nvPr/>
          </p:nvSpPr>
          <p:spPr bwMode="auto">
            <a:xfrm>
              <a:off x="1900005" y="4649415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5</a:t>
              </a:r>
            </a:p>
          </p:txBody>
        </p:sp>
        <p:cxnSp>
          <p:nvCxnSpPr>
            <p:cNvPr id="43" name="Rak 42"/>
            <p:cNvCxnSpPr>
              <a:cxnSpLocks/>
            </p:cNvCxnSpPr>
            <p:nvPr/>
          </p:nvCxnSpPr>
          <p:spPr>
            <a:xfrm>
              <a:off x="1967129" y="4731175"/>
              <a:ext cx="145991" cy="1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textruta 37"/>
            <p:cNvSpPr txBox="1">
              <a:spLocks noChangeArrowheads="1"/>
            </p:cNvSpPr>
            <p:nvPr/>
          </p:nvSpPr>
          <p:spPr bwMode="auto">
            <a:xfrm>
              <a:off x="1767494" y="4527682"/>
              <a:ext cx="142875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3</a:t>
              </a:r>
            </a:p>
          </p:txBody>
        </p:sp>
      </p:grpSp>
      <p:grpSp>
        <p:nvGrpSpPr>
          <p:cNvPr id="46" name="Grupp 45"/>
          <p:cNvGrpSpPr>
            <a:grpSpLocks/>
          </p:cNvGrpSpPr>
          <p:nvPr/>
        </p:nvGrpSpPr>
        <p:grpSpPr bwMode="auto">
          <a:xfrm>
            <a:off x="2802871" y="5341094"/>
            <a:ext cx="354505" cy="597838"/>
            <a:chOff x="3553273" y="1854472"/>
            <a:chExt cx="354128" cy="598006"/>
          </a:xfrm>
        </p:grpSpPr>
        <p:sp>
          <p:nvSpPr>
            <p:cNvPr id="47" name="textruta 12"/>
            <p:cNvSpPr txBox="1">
              <a:spLocks noChangeArrowheads="1"/>
            </p:cNvSpPr>
            <p:nvPr/>
          </p:nvSpPr>
          <p:spPr bwMode="auto">
            <a:xfrm>
              <a:off x="3553273" y="1854472"/>
              <a:ext cx="353469" cy="369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 8</a:t>
              </a:r>
            </a:p>
          </p:txBody>
        </p:sp>
        <p:sp>
          <p:nvSpPr>
            <p:cNvPr id="48" name="textruta 13"/>
            <p:cNvSpPr txBox="1">
              <a:spLocks noChangeArrowheads="1"/>
            </p:cNvSpPr>
            <p:nvPr/>
          </p:nvSpPr>
          <p:spPr bwMode="auto">
            <a:xfrm>
              <a:off x="3606062" y="2083043"/>
              <a:ext cx="301339" cy="369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3</a:t>
              </a:r>
            </a:p>
          </p:txBody>
        </p:sp>
        <p:cxnSp>
          <p:nvCxnSpPr>
            <p:cNvPr id="49" name="Rak 48"/>
            <p:cNvCxnSpPr>
              <a:cxnSpLocks/>
            </p:cNvCxnSpPr>
            <p:nvPr/>
          </p:nvCxnSpPr>
          <p:spPr>
            <a:xfrm>
              <a:off x="3680121" y="2148279"/>
              <a:ext cx="137608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upp 49"/>
          <p:cNvGrpSpPr/>
          <p:nvPr/>
        </p:nvGrpSpPr>
        <p:grpSpPr>
          <a:xfrm>
            <a:off x="6013133" y="1505413"/>
            <a:ext cx="637018" cy="582840"/>
            <a:chOff x="1820384" y="1752742"/>
            <a:chExt cx="637018" cy="582840"/>
          </a:xfrm>
        </p:grpSpPr>
        <p:grpSp>
          <p:nvGrpSpPr>
            <p:cNvPr id="51" name="Grupp 50"/>
            <p:cNvGrpSpPr>
              <a:grpSpLocks/>
            </p:cNvGrpSpPr>
            <p:nvPr/>
          </p:nvGrpSpPr>
          <p:grpSpPr bwMode="auto">
            <a:xfrm>
              <a:off x="1820384" y="1752742"/>
              <a:ext cx="418654" cy="582840"/>
              <a:chOff x="3765546" y="1914736"/>
              <a:chExt cx="418703" cy="583004"/>
            </a:xfrm>
          </p:grpSpPr>
          <p:sp>
            <p:nvSpPr>
              <p:cNvPr id="53" name="textruta 8"/>
              <p:cNvSpPr txBox="1">
                <a:spLocks noChangeArrowheads="1"/>
              </p:cNvSpPr>
              <p:nvPr/>
            </p:nvSpPr>
            <p:spPr bwMode="auto">
              <a:xfrm>
                <a:off x="3765546" y="1914736"/>
                <a:ext cx="418703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13</a:t>
                </a:r>
              </a:p>
            </p:txBody>
          </p:sp>
          <p:sp>
            <p:nvSpPr>
              <p:cNvPr id="54" name="textruta 9"/>
              <p:cNvSpPr txBox="1">
                <a:spLocks noChangeArrowheads="1"/>
              </p:cNvSpPr>
              <p:nvPr/>
            </p:nvSpPr>
            <p:spPr bwMode="auto">
              <a:xfrm>
                <a:off x="3827684" y="2128304"/>
                <a:ext cx="301695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7</a:t>
                </a:r>
              </a:p>
            </p:txBody>
          </p:sp>
          <p:cxnSp>
            <p:nvCxnSpPr>
              <p:cNvPr id="55" name="Rak 54"/>
              <p:cNvCxnSpPr>
                <a:cxnSpLocks/>
              </p:cNvCxnSpPr>
              <p:nvPr/>
            </p:nvCxnSpPr>
            <p:spPr>
              <a:xfrm>
                <a:off x="3859930" y="2210509"/>
                <a:ext cx="234929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textruta 51"/>
            <p:cNvSpPr txBox="1"/>
            <p:nvPr/>
          </p:nvSpPr>
          <p:spPr>
            <a:xfrm>
              <a:off x="2163683" y="1854855"/>
              <a:ext cx="293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56" name="Grupp 55"/>
          <p:cNvGrpSpPr>
            <a:grpSpLocks/>
          </p:cNvGrpSpPr>
          <p:nvPr/>
        </p:nvGrpSpPr>
        <p:grpSpPr bwMode="auto">
          <a:xfrm>
            <a:off x="6586248" y="1505199"/>
            <a:ext cx="405098" cy="573986"/>
            <a:chOff x="1762869" y="4479108"/>
            <a:chExt cx="404686" cy="574148"/>
          </a:xfrm>
        </p:grpSpPr>
        <p:sp>
          <p:nvSpPr>
            <p:cNvPr id="57" name="textruta 16"/>
            <p:cNvSpPr txBox="1">
              <a:spLocks noChangeArrowheads="1"/>
            </p:cNvSpPr>
            <p:nvPr/>
          </p:nvSpPr>
          <p:spPr bwMode="auto">
            <a:xfrm>
              <a:off x="1859100" y="4479108"/>
              <a:ext cx="301354" cy="369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6</a:t>
              </a:r>
            </a:p>
          </p:txBody>
        </p:sp>
        <p:sp>
          <p:nvSpPr>
            <p:cNvPr id="58" name="textruta 17"/>
            <p:cNvSpPr txBox="1">
              <a:spLocks noChangeArrowheads="1"/>
            </p:cNvSpPr>
            <p:nvPr/>
          </p:nvSpPr>
          <p:spPr bwMode="auto">
            <a:xfrm>
              <a:off x="1866201" y="4683820"/>
              <a:ext cx="301354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7</a:t>
              </a:r>
            </a:p>
          </p:txBody>
        </p:sp>
        <p:cxnSp>
          <p:nvCxnSpPr>
            <p:cNvPr id="59" name="Rak 58"/>
            <p:cNvCxnSpPr>
              <a:cxnSpLocks/>
            </p:cNvCxnSpPr>
            <p:nvPr/>
          </p:nvCxnSpPr>
          <p:spPr>
            <a:xfrm>
              <a:off x="1960195" y="4768866"/>
              <a:ext cx="10543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textruta 23"/>
            <p:cNvSpPr txBox="1">
              <a:spLocks noChangeArrowheads="1"/>
            </p:cNvSpPr>
            <p:nvPr/>
          </p:nvSpPr>
          <p:spPr bwMode="auto">
            <a:xfrm>
              <a:off x="1762869" y="4581343"/>
              <a:ext cx="142875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1</a:t>
              </a:r>
            </a:p>
          </p:txBody>
        </p:sp>
      </p:grpSp>
      <p:grpSp>
        <p:nvGrpSpPr>
          <p:cNvPr id="61" name="Grupp 60"/>
          <p:cNvGrpSpPr/>
          <p:nvPr/>
        </p:nvGrpSpPr>
        <p:grpSpPr>
          <a:xfrm>
            <a:off x="6054979" y="2637717"/>
            <a:ext cx="693677" cy="604718"/>
            <a:chOff x="1862230" y="2816449"/>
            <a:chExt cx="693677" cy="604718"/>
          </a:xfrm>
        </p:grpSpPr>
        <p:grpSp>
          <p:nvGrpSpPr>
            <p:cNvPr id="62" name="Grupp 61"/>
            <p:cNvGrpSpPr>
              <a:grpSpLocks/>
            </p:cNvGrpSpPr>
            <p:nvPr/>
          </p:nvGrpSpPr>
          <p:grpSpPr bwMode="auto">
            <a:xfrm>
              <a:off x="1862230" y="2816449"/>
              <a:ext cx="418654" cy="604718"/>
              <a:chOff x="3883585" y="1913377"/>
              <a:chExt cx="418209" cy="604887"/>
            </a:xfrm>
          </p:grpSpPr>
          <p:sp>
            <p:nvSpPr>
              <p:cNvPr id="64" name="textruta 12"/>
              <p:cNvSpPr txBox="1">
                <a:spLocks noChangeArrowheads="1"/>
              </p:cNvSpPr>
              <p:nvPr/>
            </p:nvSpPr>
            <p:spPr bwMode="auto">
              <a:xfrm>
                <a:off x="3883585" y="1913377"/>
                <a:ext cx="418209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38</a:t>
                </a:r>
              </a:p>
            </p:txBody>
          </p:sp>
          <p:sp>
            <p:nvSpPr>
              <p:cNvPr id="65" name="textruta 13"/>
              <p:cNvSpPr txBox="1">
                <a:spLocks noChangeArrowheads="1"/>
              </p:cNvSpPr>
              <p:nvPr/>
            </p:nvSpPr>
            <p:spPr bwMode="auto">
              <a:xfrm>
                <a:off x="3939811" y="2148829"/>
                <a:ext cx="301339" cy="3694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9</a:t>
                </a:r>
              </a:p>
            </p:txBody>
          </p:sp>
          <p:cxnSp>
            <p:nvCxnSpPr>
              <p:cNvPr id="66" name="Rak 65"/>
              <p:cNvCxnSpPr/>
              <p:nvPr/>
            </p:nvCxnSpPr>
            <p:spPr>
              <a:xfrm>
                <a:off x="3940577" y="2203748"/>
                <a:ext cx="301304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3" name="textruta 62"/>
            <p:cNvSpPr txBox="1"/>
            <p:nvPr/>
          </p:nvSpPr>
          <p:spPr>
            <a:xfrm>
              <a:off x="2262188" y="2898493"/>
              <a:ext cx="293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67" name="Grupp 66"/>
          <p:cNvGrpSpPr>
            <a:grpSpLocks/>
          </p:cNvGrpSpPr>
          <p:nvPr/>
        </p:nvGrpSpPr>
        <p:grpSpPr bwMode="auto">
          <a:xfrm>
            <a:off x="6646867" y="2618358"/>
            <a:ext cx="432010" cy="580371"/>
            <a:chOff x="1759129" y="4459707"/>
            <a:chExt cx="431572" cy="580535"/>
          </a:xfrm>
        </p:grpSpPr>
        <p:sp>
          <p:nvSpPr>
            <p:cNvPr id="68" name="textruta 34"/>
            <p:cNvSpPr txBox="1">
              <a:spLocks noChangeArrowheads="1"/>
            </p:cNvSpPr>
            <p:nvPr/>
          </p:nvSpPr>
          <p:spPr bwMode="auto">
            <a:xfrm>
              <a:off x="1889041" y="4459707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2</a:t>
              </a:r>
            </a:p>
          </p:txBody>
        </p:sp>
        <p:sp>
          <p:nvSpPr>
            <p:cNvPr id="69" name="textruta 35"/>
            <p:cNvSpPr txBox="1">
              <a:spLocks noChangeArrowheads="1"/>
            </p:cNvSpPr>
            <p:nvPr/>
          </p:nvSpPr>
          <p:spPr bwMode="auto">
            <a:xfrm>
              <a:off x="1881874" y="4670806"/>
              <a:ext cx="301354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9</a:t>
              </a:r>
            </a:p>
          </p:txBody>
        </p:sp>
        <p:cxnSp>
          <p:nvCxnSpPr>
            <p:cNvPr id="70" name="Rak 69"/>
            <p:cNvCxnSpPr>
              <a:cxnSpLocks/>
            </p:cNvCxnSpPr>
            <p:nvPr/>
          </p:nvCxnSpPr>
          <p:spPr>
            <a:xfrm>
              <a:off x="1961646" y="4746659"/>
              <a:ext cx="14181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textruta 37"/>
            <p:cNvSpPr txBox="1">
              <a:spLocks noChangeArrowheads="1"/>
            </p:cNvSpPr>
            <p:nvPr/>
          </p:nvSpPr>
          <p:spPr bwMode="auto">
            <a:xfrm>
              <a:off x="1759129" y="4561941"/>
              <a:ext cx="142875" cy="369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4</a:t>
              </a:r>
            </a:p>
          </p:txBody>
        </p:sp>
      </p:grpSp>
      <p:grpSp>
        <p:nvGrpSpPr>
          <p:cNvPr id="72" name="Grupp 71"/>
          <p:cNvGrpSpPr/>
          <p:nvPr/>
        </p:nvGrpSpPr>
        <p:grpSpPr>
          <a:xfrm>
            <a:off x="6124941" y="4299327"/>
            <a:ext cx="695628" cy="584548"/>
            <a:chOff x="1772345" y="4328374"/>
            <a:chExt cx="695628" cy="584548"/>
          </a:xfrm>
        </p:grpSpPr>
        <p:grpSp>
          <p:nvGrpSpPr>
            <p:cNvPr id="73" name="Grupp 72"/>
            <p:cNvGrpSpPr>
              <a:grpSpLocks/>
            </p:cNvGrpSpPr>
            <p:nvPr/>
          </p:nvGrpSpPr>
          <p:grpSpPr bwMode="auto">
            <a:xfrm>
              <a:off x="1772345" y="4328374"/>
              <a:ext cx="427176" cy="584548"/>
              <a:chOff x="1732184" y="4435275"/>
              <a:chExt cx="426743" cy="584714"/>
            </a:xfrm>
          </p:grpSpPr>
          <p:sp>
            <p:nvSpPr>
              <p:cNvPr id="75" name="textruta 16"/>
              <p:cNvSpPr txBox="1">
                <a:spLocks noChangeArrowheads="1"/>
              </p:cNvSpPr>
              <p:nvPr/>
            </p:nvSpPr>
            <p:spPr bwMode="auto">
              <a:xfrm>
                <a:off x="1857573" y="4435275"/>
                <a:ext cx="301354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5</a:t>
                </a:r>
              </a:p>
            </p:txBody>
          </p:sp>
          <p:sp>
            <p:nvSpPr>
              <p:cNvPr id="76" name="textruta 17"/>
              <p:cNvSpPr txBox="1">
                <a:spLocks noChangeArrowheads="1"/>
              </p:cNvSpPr>
              <p:nvPr/>
            </p:nvSpPr>
            <p:spPr bwMode="auto">
              <a:xfrm>
                <a:off x="1844260" y="4650553"/>
                <a:ext cx="301354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6</a:t>
                </a:r>
              </a:p>
            </p:txBody>
          </p:sp>
          <p:cxnSp>
            <p:nvCxnSpPr>
              <p:cNvPr id="77" name="Rak 76"/>
              <p:cNvCxnSpPr>
                <a:cxnSpLocks/>
              </p:cNvCxnSpPr>
              <p:nvPr/>
            </p:nvCxnSpPr>
            <p:spPr>
              <a:xfrm>
                <a:off x="1934484" y="4733941"/>
                <a:ext cx="127359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8" name="textruta 23"/>
              <p:cNvSpPr txBox="1">
                <a:spLocks noChangeArrowheads="1"/>
              </p:cNvSpPr>
              <p:nvPr/>
            </p:nvSpPr>
            <p:spPr bwMode="auto">
              <a:xfrm>
                <a:off x="1732184" y="4533398"/>
                <a:ext cx="142875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3</a:t>
                </a:r>
              </a:p>
            </p:txBody>
          </p:sp>
        </p:grpSp>
        <p:sp>
          <p:nvSpPr>
            <p:cNvPr id="74" name="textruta 73"/>
            <p:cNvSpPr txBox="1"/>
            <p:nvPr/>
          </p:nvSpPr>
          <p:spPr>
            <a:xfrm>
              <a:off x="2174254" y="4428008"/>
              <a:ext cx="293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79" name="Grupp 78"/>
          <p:cNvGrpSpPr>
            <a:grpSpLocks/>
          </p:cNvGrpSpPr>
          <p:nvPr/>
        </p:nvGrpSpPr>
        <p:grpSpPr bwMode="auto">
          <a:xfrm>
            <a:off x="6681151" y="4285824"/>
            <a:ext cx="470840" cy="597028"/>
            <a:chOff x="3689882" y="1867866"/>
            <a:chExt cx="470339" cy="597195"/>
          </a:xfrm>
        </p:grpSpPr>
        <p:sp>
          <p:nvSpPr>
            <p:cNvPr id="80" name="textruta 12"/>
            <p:cNvSpPr txBox="1">
              <a:spLocks noChangeArrowheads="1"/>
            </p:cNvSpPr>
            <p:nvPr/>
          </p:nvSpPr>
          <p:spPr bwMode="auto">
            <a:xfrm>
              <a:off x="3689882" y="1867866"/>
              <a:ext cx="470339" cy="369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 23</a:t>
              </a:r>
            </a:p>
          </p:txBody>
        </p:sp>
        <p:sp>
          <p:nvSpPr>
            <p:cNvPr id="81" name="textruta 13"/>
            <p:cNvSpPr txBox="1">
              <a:spLocks noChangeArrowheads="1"/>
            </p:cNvSpPr>
            <p:nvPr/>
          </p:nvSpPr>
          <p:spPr bwMode="auto">
            <a:xfrm>
              <a:off x="3780903" y="2095626"/>
              <a:ext cx="301339" cy="369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6</a:t>
              </a:r>
            </a:p>
          </p:txBody>
        </p:sp>
        <p:cxnSp>
          <p:nvCxnSpPr>
            <p:cNvPr id="82" name="Rak 81"/>
            <p:cNvCxnSpPr>
              <a:cxnSpLocks/>
            </p:cNvCxnSpPr>
            <p:nvPr/>
          </p:nvCxnSpPr>
          <p:spPr>
            <a:xfrm>
              <a:off x="3833393" y="2177411"/>
              <a:ext cx="19130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upp 82"/>
          <p:cNvGrpSpPr/>
          <p:nvPr/>
        </p:nvGrpSpPr>
        <p:grpSpPr>
          <a:xfrm>
            <a:off x="6147060" y="5315913"/>
            <a:ext cx="709303" cy="579183"/>
            <a:chOff x="1793064" y="4370392"/>
            <a:chExt cx="709303" cy="579183"/>
          </a:xfrm>
        </p:grpSpPr>
        <p:grpSp>
          <p:nvGrpSpPr>
            <p:cNvPr id="84" name="Grupp 83"/>
            <p:cNvGrpSpPr>
              <a:grpSpLocks/>
            </p:cNvGrpSpPr>
            <p:nvPr/>
          </p:nvGrpSpPr>
          <p:grpSpPr bwMode="auto">
            <a:xfrm>
              <a:off x="1793064" y="4370392"/>
              <a:ext cx="510697" cy="579183"/>
              <a:chOff x="1752878" y="4477286"/>
              <a:chExt cx="510178" cy="579345"/>
            </a:xfrm>
          </p:grpSpPr>
          <p:sp>
            <p:nvSpPr>
              <p:cNvPr id="86" name="textruta 16"/>
              <p:cNvSpPr txBox="1">
                <a:spLocks noChangeArrowheads="1"/>
              </p:cNvSpPr>
              <p:nvPr/>
            </p:nvSpPr>
            <p:spPr bwMode="auto">
              <a:xfrm>
                <a:off x="1924168" y="4477286"/>
                <a:ext cx="301354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7</a:t>
                </a:r>
              </a:p>
            </p:txBody>
          </p:sp>
          <p:sp>
            <p:nvSpPr>
              <p:cNvPr id="87" name="textruta 17"/>
              <p:cNvSpPr txBox="1">
                <a:spLocks noChangeArrowheads="1"/>
              </p:cNvSpPr>
              <p:nvPr/>
            </p:nvSpPr>
            <p:spPr bwMode="auto">
              <a:xfrm>
                <a:off x="1844827" y="4687195"/>
                <a:ext cx="418229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10</a:t>
                </a:r>
              </a:p>
            </p:txBody>
          </p:sp>
          <p:cxnSp>
            <p:nvCxnSpPr>
              <p:cNvPr id="88" name="Rak 87"/>
              <p:cNvCxnSpPr>
                <a:cxnSpLocks/>
              </p:cNvCxnSpPr>
              <p:nvPr/>
            </p:nvCxnSpPr>
            <p:spPr>
              <a:xfrm>
                <a:off x="1971947" y="4768286"/>
                <a:ext cx="185574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textruta 23"/>
              <p:cNvSpPr txBox="1">
                <a:spLocks noChangeArrowheads="1"/>
              </p:cNvSpPr>
              <p:nvPr/>
            </p:nvSpPr>
            <p:spPr bwMode="auto">
              <a:xfrm>
                <a:off x="1752878" y="4559086"/>
                <a:ext cx="142875" cy="3694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  <a:cs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Calibri" charset="0"/>
                    <a:ea typeface="ＭＳ Ｐゴシック" charset="0"/>
                  </a:defRPr>
                </a:lvl9pPr>
              </a:lstStyle>
              <a:p>
                <a:pPr eaLnBrk="1" hangingPunct="1"/>
                <a:r>
                  <a:rPr lang="sv-SE" sz="1800" dirty="0"/>
                  <a:t>5</a:t>
                </a:r>
              </a:p>
            </p:txBody>
          </p:sp>
        </p:grpSp>
        <p:sp>
          <p:nvSpPr>
            <p:cNvPr id="85" name="textruta 84"/>
            <p:cNvSpPr txBox="1"/>
            <p:nvPr/>
          </p:nvSpPr>
          <p:spPr>
            <a:xfrm>
              <a:off x="2208648" y="4452169"/>
              <a:ext cx="29371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90" name="Grupp 89"/>
          <p:cNvGrpSpPr>
            <a:grpSpLocks/>
          </p:cNvGrpSpPr>
          <p:nvPr/>
        </p:nvGrpSpPr>
        <p:grpSpPr bwMode="auto">
          <a:xfrm>
            <a:off x="6744673" y="5304646"/>
            <a:ext cx="470840" cy="597027"/>
            <a:chOff x="3776198" y="1899556"/>
            <a:chExt cx="470339" cy="597194"/>
          </a:xfrm>
        </p:grpSpPr>
        <p:sp>
          <p:nvSpPr>
            <p:cNvPr id="91" name="textruta 12"/>
            <p:cNvSpPr txBox="1">
              <a:spLocks noChangeArrowheads="1"/>
            </p:cNvSpPr>
            <p:nvPr/>
          </p:nvSpPr>
          <p:spPr bwMode="auto">
            <a:xfrm>
              <a:off x="3776198" y="1899556"/>
              <a:ext cx="470339" cy="369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 57</a:t>
              </a:r>
            </a:p>
          </p:txBody>
        </p:sp>
        <p:sp>
          <p:nvSpPr>
            <p:cNvPr id="92" name="textruta 13"/>
            <p:cNvSpPr txBox="1">
              <a:spLocks noChangeArrowheads="1"/>
            </p:cNvSpPr>
            <p:nvPr/>
          </p:nvSpPr>
          <p:spPr bwMode="auto">
            <a:xfrm>
              <a:off x="3813506" y="2127315"/>
              <a:ext cx="418209" cy="3694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eaLnBrk="1" hangingPunct="1"/>
              <a:r>
                <a:rPr lang="sv-SE" sz="1800" dirty="0"/>
                <a:t>10</a:t>
              </a:r>
            </a:p>
          </p:txBody>
        </p:sp>
        <p:cxnSp>
          <p:nvCxnSpPr>
            <p:cNvPr id="93" name="Rak 92"/>
            <p:cNvCxnSpPr>
              <a:cxnSpLocks/>
            </p:cNvCxnSpPr>
            <p:nvPr/>
          </p:nvCxnSpPr>
          <p:spPr>
            <a:xfrm>
              <a:off x="3900995" y="2201828"/>
              <a:ext cx="22074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089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031" y="1037341"/>
            <a:ext cx="1193746" cy="1178871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5934" y="2300493"/>
            <a:ext cx="1210877" cy="1207070"/>
          </a:xfrm>
          <a:prstGeom prst="rect">
            <a:avLst/>
          </a:prstGeom>
        </p:spPr>
      </p:pic>
      <p:sp>
        <p:nvSpPr>
          <p:cNvPr id="4" name="Rektangel 3"/>
          <p:cNvSpPr/>
          <p:nvPr/>
        </p:nvSpPr>
        <p:spPr>
          <a:xfrm>
            <a:off x="3323064" y="212441"/>
            <a:ext cx="2832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Förkortning och förlängning</a:t>
            </a:r>
          </a:p>
        </p:txBody>
      </p:sp>
      <p:sp>
        <p:nvSpPr>
          <p:cNvPr id="5" name="Rektangel 4"/>
          <p:cNvSpPr/>
          <p:nvPr/>
        </p:nvSpPr>
        <p:spPr>
          <a:xfrm>
            <a:off x="2279056" y="613472"/>
            <a:ext cx="43094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De lila områdena lika stora i båda figurerna.</a:t>
            </a:r>
          </a:p>
        </p:txBody>
      </p:sp>
      <p:grpSp>
        <p:nvGrpSpPr>
          <p:cNvPr id="6" name="Grupp 5"/>
          <p:cNvGrpSpPr/>
          <p:nvPr/>
        </p:nvGrpSpPr>
        <p:grpSpPr>
          <a:xfrm>
            <a:off x="5015865" y="1305265"/>
            <a:ext cx="418654" cy="614587"/>
            <a:chOff x="3851789" y="1892008"/>
            <a:chExt cx="418654" cy="614587"/>
          </a:xfrm>
        </p:grpSpPr>
        <p:sp>
          <p:nvSpPr>
            <p:cNvPr id="7" name="textruta 6"/>
            <p:cNvSpPr txBox="1"/>
            <p:nvPr/>
          </p:nvSpPr>
          <p:spPr>
            <a:xfrm>
              <a:off x="3899188" y="189200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4</a:t>
              </a:r>
            </a:p>
          </p:txBody>
        </p:sp>
        <p:sp>
          <p:nvSpPr>
            <p:cNvPr id="8" name="textruta 7"/>
            <p:cNvSpPr txBox="1"/>
            <p:nvPr/>
          </p:nvSpPr>
          <p:spPr>
            <a:xfrm>
              <a:off x="3851789" y="2137263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10</a:t>
              </a:r>
            </a:p>
          </p:txBody>
        </p:sp>
        <p:cxnSp>
          <p:nvCxnSpPr>
            <p:cNvPr id="9" name="Rak 8"/>
            <p:cNvCxnSpPr>
              <a:cxnSpLocks/>
            </p:cNvCxnSpPr>
            <p:nvPr/>
          </p:nvCxnSpPr>
          <p:spPr>
            <a:xfrm>
              <a:off x="3970368" y="2201742"/>
              <a:ext cx="171058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upp 26"/>
          <p:cNvGrpSpPr/>
          <p:nvPr/>
        </p:nvGrpSpPr>
        <p:grpSpPr>
          <a:xfrm>
            <a:off x="5898126" y="1784875"/>
            <a:ext cx="836004" cy="624356"/>
            <a:chOff x="6402771" y="2920240"/>
            <a:chExt cx="836004" cy="624356"/>
          </a:xfrm>
        </p:grpSpPr>
        <p:sp>
          <p:nvSpPr>
            <p:cNvPr id="18" name="textruta 17"/>
            <p:cNvSpPr txBox="1"/>
            <p:nvPr/>
          </p:nvSpPr>
          <p:spPr>
            <a:xfrm>
              <a:off x="6722608" y="3040101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  <p:grpSp>
          <p:nvGrpSpPr>
            <p:cNvPr id="19" name="Grupp 18"/>
            <p:cNvGrpSpPr/>
            <p:nvPr/>
          </p:nvGrpSpPr>
          <p:grpSpPr>
            <a:xfrm>
              <a:off x="6402771" y="2920240"/>
              <a:ext cx="418654" cy="618802"/>
              <a:chOff x="3892109" y="1872157"/>
              <a:chExt cx="418654" cy="618802"/>
            </a:xfrm>
          </p:grpSpPr>
          <p:sp>
            <p:nvSpPr>
              <p:cNvPr id="20" name="textruta 19"/>
              <p:cNvSpPr txBox="1"/>
              <p:nvPr/>
            </p:nvSpPr>
            <p:spPr>
              <a:xfrm>
                <a:off x="3950606" y="1872157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4</a:t>
                </a:r>
              </a:p>
            </p:txBody>
          </p:sp>
          <p:sp>
            <p:nvSpPr>
              <p:cNvPr id="21" name="textruta 20"/>
              <p:cNvSpPr txBox="1"/>
              <p:nvPr/>
            </p:nvSpPr>
            <p:spPr>
              <a:xfrm>
                <a:off x="3892109" y="2121627"/>
                <a:ext cx="4186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10</a:t>
                </a:r>
              </a:p>
            </p:txBody>
          </p:sp>
          <p:cxnSp>
            <p:nvCxnSpPr>
              <p:cNvPr id="22" name="Rak 21"/>
              <p:cNvCxnSpPr>
                <a:cxnSpLocks/>
              </p:cNvCxnSpPr>
              <p:nvPr/>
            </p:nvCxnSpPr>
            <p:spPr>
              <a:xfrm>
                <a:off x="4010085" y="2197871"/>
                <a:ext cx="182703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upp 22"/>
            <p:cNvGrpSpPr/>
            <p:nvPr/>
          </p:nvGrpSpPr>
          <p:grpSpPr>
            <a:xfrm>
              <a:off x="6937115" y="2923829"/>
              <a:ext cx="301660" cy="620767"/>
              <a:chOff x="3825162" y="1875746"/>
              <a:chExt cx="301660" cy="620767"/>
            </a:xfrm>
          </p:grpSpPr>
          <p:sp>
            <p:nvSpPr>
              <p:cNvPr id="24" name="textruta 23"/>
              <p:cNvSpPr txBox="1"/>
              <p:nvPr/>
            </p:nvSpPr>
            <p:spPr>
              <a:xfrm>
                <a:off x="3825162" y="1875746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2</a:t>
                </a:r>
              </a:p>
            </p:txBody>
          </p:sp>
          <p:sp>
            <p:nvSpPr>
              <p:cNvPr id="25" name="textruta 24"/>
              <p:cNvSpPr txBox="1"/>
              <p:nvPr/>
            </p:nvSpPr>
            <p:spPr>
              <a:xfrm>
                <a:off x="3825162" y="2127181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5</a:t>
                </a:r>
              </a:p>
            </p:txBody>
          </p:sp>
          <p:cxnSp>
            <p:nvCxnSpPr>
              <p:cNvPr id="26" name="Rak 25"/>
              <p:cNvCxnSpPr>
                <a:cxnSpLocks/>
              </p:cNvCxnSpPr>
              <p:nvPr/>
            </p:nvCxnSpPr>
            <p:spPr>
              <a:xfrm>
                <a:off x="3880784" y="2197871"/>
                <a:ext cx="200814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7" name="Grupp 36"/>
          <p:cNvGrpSpPr/>
          <p:nvPr/>
        </p:nvGrpSpPr>
        <p:grpSpPr>
          <a:xfrm>
            <a:off x="887521" y="3758470"/>
            <a:ext cx="7858580" cy="747787"/>
            <a:chOff x="887521" y="5641725"/>
            <a:chExt cx="7858580" cy="747787"/>
          </a:xfrm>
        </p:grpSpPr>
        <p:grpSp>
          <p:nvGrpSpPr>
            <p:cNvPr id="10" name="Grupp 9"/>
            <p:cNvGrpSpPr/>
            <p:nvPr/>
          </p:nvGrpSpPr>
          <p:grpSpPr>
            <a:xfrm>
              <a:off x="3925046" y="5641725"/>
              <a:ext cx="301660" cy="620795"/>
              <a:chOff x="3825126" y="1919165"/>
              <a:chExt cx="301660" cy="620795"/>
            </a:xfrm>
          </p:grpSpPr>
          <p:sp>
            <p:nvSpPr>
              <p:cNvPr id="11" name="textruta 10"/>
              <p:cNvSpPr txBox="1"/>
              <p:nvPr/>
            </p:nvSpPr>
            <p:spPr>
              <a:xfrm>
                <a:off x="3825126" y="1919165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2</a:t>
                </a:r>
              </a:p>
            </p:txBody>
          </p:sp>
          <p:sp>
            <p:nvSpPr>
              <p:cNvPr id="12" name="textruta 11"/>
              <p:cNvSpPr txBox="1"/>
              <p:nvPr/>
            </p:nvSpPr>
            <p:spPr>
              <a:xfrm>
                <a:off x="3825126" y="2170628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5</a:t>
                </a:r>
              </a:p>
            </p:txBody>
          </p:sp>
          <p:cxnSp>
            <p:nvCxnSpPr>
              <p:cNvPr id="13" name="Rak 12"/>
              <p:cNvCxnSpPr>
                <a:cxnSpLocks/>
              </p:cNvCxnSpPr>
              <p:nvPr/>
            </p:nvCxnSpPr>
            <p:spPr>
              <a:xfrm>
                <a:off x="3875927" y="2227038"/>
                <a:ext cx="182949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8" name="Rektangel 27"/>
            <p:cNvSpPr/>
            <p:nvPr/>
          </p:nvSpPr>
          <p:spPr>
            <a:xfrm>
              <a:off x="887521" y="5743181"/>
              <a:ext cx="78585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För att omvandla från           till          dividerar vi täljare och nämnare med </a:t>
              </a:r>
              <a:r>
                <a:rPr lang="sv-SE" b="1" dirty="0">
                  <a:solidFill>
                    <a:srgbClr val="800000"/>
                  </a:solidFill>
                </a:rPr>
                <a:t>2</a:t>
              </a:r>
              <a:r>
                <a:rPr lang="sv-SE" dirty="0"/>
                <a:t>.</a:t>
              </a:r>
            </a:p>
            <a:p>
              <a:endParaRPr lang="sv-SE" dirty="0"/>
            </a:p>
          </p:txBody>
        </p:sp>
        <p:grpSp>
          <p:nvGrpSpPr>
            <p:cNvPr id="29" name="Grupp 28"/>
            <p:cNvGrpSpPr/>
            <p:nvPr/>
          </p:nvGrpSpPr>
          <p:grpSpPr>
            <a:xfrm>
              <a:off x="3101429" y="5648772"/>
              <a:ext cx="418654" cy="613748"/>
              <a:chOff x="3834043" y="1898943"/>
              <a:chExt cx="418654" cy="613748"/>
            </a:xfrm>
          </p:grpSpPr>
          <p:sp>
            <p:nvSpPr>
              <p:cNvPr id="30" name="textruta 29"/>
              <p:cNvSpPr txBox="1"/>
              <p:nvPr/>
            </p:nvSpPr>
            <p:spPr>
              <a:xfrm>
                <a:off x="3892540" y="1898943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4</a:t>
                </a:r>
              </a:p>
            </p:txBody>
          </p:sp>
          <p:sp>
            <p:nvSpPr>
              <p:cNvPr id="31" name="textruta 30"/>
              <p:cNvSpPr txBox="1"/>
              <p:nvPr/>
            </p:nvSpPr>
            <p:spPr>
              <a:xfrm>
                <a:off x="3834043" y="2143359"/>
                <a:ext cx="4186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10</a:t>
                </a:r>
              </a:p>
            </p:txBody>
          </p:sp>
          <p:cxnSp>
            <p:nvCxnSpPr>
              <p:cNvPr id="32" name="Rak 31"/>
              <p:cNvCxnSpPr>
                <a:cxnSpLocks/>
              </p:cNvCxnSpPr>
              <p:nvPr/>
            </p:nvCxnSpPr>
            <p:spPr>
              <a:xfrm>
                <a:off x="3948654" y="2199769"/>
                <a:ext cx="189432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33" name="Grupp 32"/>
          <p:cNvGrpSpPr/>
          <p:nvPr/>
        </p:nvGrpSpPr>
        <p:grpSpPr>
          <a:xfrm>
            <a:off x="5111039" y="2434248"/>
            <a:ext cx="301660" cy="633397"/>
            <a:chOff x="3946963" y="1837403"/>
            <a:chExt cx="301660" cy="633397"/>
          </a:xfrm>
        </p:grpSpPr>
        <p:sp>
          <p:nvSpPr>
            <p:cNvPr id="34" name="textruta 33"/>
            <p:cNvSpPr txBox="1"/>
            <p:nvPr/>
          </p:nvSpPr>
          <p:spPr>
            <a:xfrm>
              <a:off x="3946963" y="1837403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2</a:t>
              </a:r>
            </a:p>
          </p:txBody>
        </p:sp>
        <p:sp>
          <p:nvSpPr>
            <p:cNvPr id="35" name="textruta 34"/>
            <p:cNvSpPr txBox="1"/>
            <p:nvPr/>
          </p:nvSpPr>
          <p:spPr>
            <a:xfrm>
              <a:off x="3946963" y="210146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5</a:t>
              </a:r>
            </a:p>
          </p:txBody>
        </p:sp>
        <p:cxnSp>
          <p:nvCxnSpPr>
            <p:cNvPr id="36" name="Rak 35"/>
            <p:cNvCxnSpPr>
              <a:cxnSpLocks/>
            </p:cNvCxnSpPr>
            <p:nvPr/>
          </p:nvCxnSpPr>
          <p:spPr>
            <a:xfrm>
              <a:off x="4005850" y="2148829"/>
              <a:ext cx="170446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 37"/>
          <p:cNvGrpSpPr/>
          <p:nvPr/>
        </p:nvGrpSpPr>
        <p:grpSpPr>
          <a:xfrm>
            <a:off x="4052959" y="4395488"/>
            <a:ext cx="1062362" cy="684127"/>
            <a:chOff x="6351339" y="2882117"/>
            <a:chExt cx="1062362" cy="684127"/>
          </a:xfrm>
        </p:grpSpPr>
        <p:sp>
          <p:nvSpPr>
            <p:cNvPr id="39" name="textruta 38"/>
            <p:cNvSpPr txBox="1"/>
            <p:nvPr/>
          </p:nvSpPr>
          <p:spPr>
            <a:xfrm>
              <a:off x="6838373" y="3040101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  <p:grpSp>
          <p:nvGrpSpPr>
            <p:cNvPr id="40" name="Grupp 39"/>
            <p:cNvGrpSpPr/>
            <p:nvPr/>
          </p:nvGrpSpPr>
          <p:grpSpPr>
            <a:xfrm>
              <a:off x="6351339" y="2882117"/>
              <a:ext cx="637399" cy="684127"/>
              <a:chOff x="3840677" y="1834034"/>
              <a:chExt cx="637399" cy="684127"/>
            </a:xfrm>
          </p:grpSpPr>
          <p:sp>
            <p:nvSpPr>
              <p:cNvPr id="45" name="textruta 44"/>
              <p:cNvSpPr txBox="1"/>
              <p:nvPr/>
            </p:nvSpPr>
            <p:spPr>
              <a:xfrm>
                <a:off x="3918082" y="1834034"/>
                <a:ext cx="55999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4 /</a:t>
                </a:r>
                <a:r>
                  <a:rPr lang="sv-SE" b="1" dirty="0">
                    <a:solidFill>
                      <a:srgbClr val="800000"/>
                    </a:solidFill>
                  </a:rPr>
                  <a:t>2</a:t>
                </a:r>
              </a:p>
            </p:txBody>
          </p:sp>
          <p:sp>
            <p:nvSpPr>
              <p:cNvPr id="46" name="textruta 45"/>
              <p:cNvSpPr txBox="1"/>
              <p:nvPr/>
            </p:nvSpPr>
            <p:spPr>
              <a:xfrm>
                <a:off x="3840677" y="2148829"/>
                <a:ext cx="62480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10/</a:t>
                </a:r>
                <a:r>
                  <a:rPr lang="sv-SE" b="1" dirty="0">
                    <a:solidFill>
                      <a:srgbClr val="800000"/>
                    </a:solidFill>
                  </a:rPr>
                  <a:t>2</a:t>
                </a:r>
              </a:p>
            </p:txBody>
          </p:sp>
          <p:cxnSp>
            <p:nvCxnSpPr>
              <p:cNvPr id="47" name="Rak 46"/>
              <p:cNvCxnSpPr/>
              <p:nvPr/>
            </p:nvCxnSpPr>
            <p:spPr>
              <a:xfrm>
                <a:off x="3918082" y="2176684"/>
                <a:ext cx="449767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upp 40"/>
            <p:cNvGrpSpPr/>
            <p:nvPr/>
          </p:nvGrpSpPr>
          <p:grpSpPr>
            <a:xfrm>
              <a:off x="7110115" y="2924128"/>
              <a:ext cx="303586" cy="622691"/>
              <a:chOff x="3998162" y="1876045"/>
              <a:chExt cx="303586" cy="622691"/>
            </a:xfrm>
          </p:grpSpPr>
          <p:sp>
            <p:nvSpPr>
              <p:cNvPr id="42" name="textruta 41"/>
              <p:cNvSpPr txBox="1"/>
              <p:nvPr/>
            </p:nvSpPr>
            <p:spPr>
              <a:xfrm>
                <a:off x="4000088" y="1876045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2</a:t>
                </a:r>
              </a:p>
            </p:txBody>
          </p:sp>
          <p:sp>
            <p:nvSpPr>
              <p:cNvPr id="43" name="textruta 42"/>
              <p:cNvSpPr txBox="1"/>
              <p:nvPr/>
            </p:nvSpPr>
            <p:spPr>
              <a:xfrm>
                <a:off x="3998162" y="2129404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5</a:t>
                </a:r>
              </a:p>
            </p:txBody>
          </p:sp>
          <p:cxnSp>
            <p:nvCxnSpPr>
              <p:cNvPr id="44" name="Rak 43"/>
              <p:cNvCxnSpPr>
                <a:cxnSpLocks/>
              </p:cNvCxnSpPr>
              <p:nvPr/>
            </p:nvCxnSpPr>
            <p:spPr>
              <a:xfrm>
                <a:off x="4051462" y="2185614"/>
                <a:ext cx="198229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0" name="Rektangel 49"/>
          <p:cNvSpPr/>
          <p:nvPr/>
        </p:nvSpPr>
        <p:spPr>
          <a:xfrm>
            <a:off x="5346925" y="4403336"/>
            <a:ext cx="327118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dirty="0"/>
              <a:t>Vi kan inte förkorta mer. Bråket är skrivet i </a:t>
            </a:r>
            <a:r>
              <a:rPr lang="sv-SE" b="1" i="1" dirty="0">
                <a:solidFill>
                  <a:srgbClr val="800000"/>
                </a:solidFill>
              </a:rPr>
              <a:t>enklaste form</a:t>
            </a:r>
            <a:r>
              <a:rPr lang="sv-SE" dirty="0"/>
              <a:t>.</a:t>
            </a:r>
          </a:p>
        </p:txBody>
      </p:sp>
      <p:grpSp>
        <p:nvGrpSpPr>
          <p:cNvPr id="48" name="Grupp 47">
            <a:extLst>
              <a:ext uri="{FF2B5EF4-FFF2-40B4-BE49-F238E27FC236}">
                <a16:creationId xmlns:a16="http://schemas.microsoft.com/office/drawing/2014/main" id="{A178ECED-35E2-4043-8C81-B8E21D8EB6E5}"/>
              </a:ext>
            </a:extLst>
          </p:cNvPr>
          <p:cNvGrpSpPr/>
          <p:nvPr/>
        </p:nvGrpSpPr>
        <p:grpSpPr>
          <a:xfrm>
            <a:off x="969732" y="5381945"/>
            <a:ext cx="7858580" cy="760769"/>
            <a:chOff x="971972" y="5589116"/>
            <a:chExt cx="7858580" cy="760769"/>
          </a:xfrm>
        </p:grpSpPr>
        <p:grpSp>
          <p:nvGrpSpPr>
            <p:cNvPr id="51" name="Grupp 50">
              <a:extLst>
                <a:ext uri="{FF2B5EF4-FFF2-40B4-BE49-F238E27FC236}">
                  <a16:creationId xmlns:a16="http://schemas.microsoft.com/office/drawing/2014/main" id="{787597BA-9503-D64B-A1A6-084D10DD8D6D}"/>
                </a:ext>
              </a:extLst>
            </p:cNvPr>
            <p:cNvGrpSpPr/>
            <p:nvPr/>
          </p:nvGrpSpPr>
          <p:grpSpPr>
            <a:xfrm>
              <a:off x="3927286" y="5589116"/>
              <a:ext cx="418704" cy="622270"/>
              <a:chOff x="3827366" y="1866556"/>
              <a:chExt cx="418704" cy="622270"/>
            </a:xfrm>
          </p:grpSpPr>
          <p:sp>
            <p:nvSpPr>
              <p:cNvPr id="57" name="textruta 56">
                <a:extLst>
                  <a:ext uri="{FF2B5EF4-FFF2-40B4-BE49-F238E27FC236}">
                    <a16:creationId xmlns:a16="http://schemas.microsoft.com/office/drawing/2014/main" id="{798FC50A-CB29-7746-950C-FA979D2898E6}"/>
                  </a:ext>
                </a:extLst>
              </p:cNvPr>
              <p:cNvSpPr txBox="1"/>
              <p:nvPr/>
            </p:nvSpPr>
            <p:spPr>
              <a:xfrm>
                <a:off x="3878167" y="186655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4</a:t>
                </a:r>
              </a:p>
            </p:txBody>
          </p:sp>
          <p:sp>
            <p:nvSpPr>
              <p:cNvPr id="58" name="textruta 57">
                <a:extLst>
                  <a:ext uri="{FF2B5EF4-FFF2-40B4-BE49-F238E27FC236}">
                    <a16:creationId xmlns:a16="http://schemas.microsoft.com/office/drawing/2014/main" id="{28708687-477F-6C44-BE8C-B95A7BF70021}"/>
                  </a:ext>
                </a:extLst>
              </p:cNvPr>
              <p:cNvSpPr txBox="1"/>
              <p:nvPr/>
            </p:nvSpPr>
            <p:spPr>
              <a:xfrm>
                <a:off x="3827366" y="2119494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10</a:t>
                </a:r>
              </a:p>
            </p:txBody>
          </p:sp>
          <p:cxnSp>
            <p:nvCxnSpPr>
              <p:cNvPr id="59" name="Rak 58">
                <a:extLst>
                  <a:ext uri="{FF2B5EF4-FFF2-40B4-BE49-F238E27FC236}">
                    <a16:creationId xmlns:a16="http://schemas.microsoft.com/office/drawing/2014/main" id="{073F4591-356D-DC4A-8837-288385A29D3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34091" y="2182691"/>
                <a:ext cx="192133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Rektangel 51">
              <a:extLst>
                <a:ext uri="{FF2B5EF4-FFF2-40B4-BE49-F238E27FC236}">
                  <a16:creationId xmlns:a16="http://schemas.microsoft.com/office/drawing/2014/main" id="{38A15A32-E972-7448-BF35-56DFDAD6BA4C}"/>
                </a:ext>
              </a:extLst>
            </p:cNvPr>
            <p:cNvSpPr/>
            <p:nvPr/>
          </p:nvSpPr>
          <p:spPr>
            <a:xfrm>
              <a:off x="971972" y="5703554"/>
              <a:ext cx="785858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sv-SE" dirty="0"/>
                <a:t>För att omvandla från          till          multiplicerar vi täljare och nämnare med </a:t>
              </a:r>
              <a:r>
                <a:rPr lang="sv-SE" b="1" dirty="0">
                  <a:solidFill>
                    <a:srgbClr val="800000"/>
                  </a:solidFill>
                </a:rPr>
                <a:t>2</a:t>
              </a:r>
              <a:r>
                <a:rPr lang="sv-SE" dirty="0"/>
                <a:t>.</a:t>
              </a:r>
            </a:p>
            <a:p>
              <a:endParaRPr lang="sv-SE" dirty="0"/>
            </a:p>
          </p:txBody>
        </p:sp>
        <p:grpSp>
          <p:nvGrpSpPr>
            <p:cNvPr id="53" name="Grupp 52">
              <a:extLst>
                <a:ext uri="{FF2B5EF4-FFF2-40B4-BE49-F238E27FC236}">
                  <a16:creationId xmlns:a16="http://schemas.microsoft.com/office/drawing/2014/main" id="{8553619A-8491-9E47-B17E-3FD2E0D15713}"/>
                </a:ext>
              </a:extLst>
            </p:cNvPr>
            <p:cNvGrpSpPr/>
            <p:nvPr/>
          </p:nvGrpSpPr>
          <p:grpSpPr>
            <a:xfrm>
              <a:off x="3121563" y="5601550"/>
              <a:ext cx="354584" cy="598704"/>
              <a:chOff x="3854177" y="1851721"/>
              <a:chExt cx="354584" cy="598704"/>
            </a:xfrm>
          </p:grpSpPr>
          <p:sp>
            <p:nvSpPr>
              <p:cNvPr id="54" name="textruta 53">
                <a:extLst>
                  <a:ext uri="{FF2B5EF4-FFF2-40B4-BE49-F238E27FC236}">
                    <a16:creationId xmlns:a16="http://schemas.microsoft.com/office/drawing/2014/main" id="{F6CAB26B-FCD5-684F-B042-A89D9514ADA7}"/>
                  </a:ext>
                </a:extLst>
              </p:cNvPr>
              <p:cNvSpPr txBox="1"/>
              <p:nvPr/>
            </p:nvSpPr>
            <p:spPr>
              <a:xfrm>
                <a:off x="3907075" y="1851721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2</a:t>
                </a:r>
              </a:p>
            </p:txBody>
          </p:sp>
          <p:sp>
            <p:nvSpPr>
              <p:cNvPr id="55" name="textruta 54">
                <a:extLst>
                  <a:ext uri="{FF2B5EF4-FFF2-40B4-BE49-F238E27FC236}">
                    <a16:creationId xmlns:a16="http://schemas.microsoft.com/office/drawing/2014/main" id="{CE7F3C4D-4EF0-664C-8217-93DF43C7E5A0}"/>
                  </a:ext>
                </a:extLst>
              </p:cNvPr>
              <p:cNvSpPr txBox="1"/>
              <p:nvPr/>
            </p:nvSpPr>
            <p:spPr>
              <a:xfrm>
                <a:off x="3854177" y="2081093"/>
                <a:ext cx="3545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 5</a:t>
                </a:r>
              </a:p>
            </p:txBody>
          </p:sp>
          <p:cxnSp>
            <p:nvCxnSpPr>
              <p:cNvPr id="56" name="Rak 55">
                <a:extLst>
                  <a:ext uri="{FF2B5EF4-FFF2-40B4-BE49-F238E27FC236}">
                    <a16:creationId xmlns:a16="http://schemas.microsoft.com/office/drawing/2014/main" id="{E580DAEA-49D3-3747-BF8C-BB97F1DB52E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6945" y="2152431"/>
                <a:ext cx="19733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60" name="Rektangel 59">
            <a:extLst>
              <a:ext uri="{FF2B5EF4-FFF2-40B4-BE49-F238E27FC236}">
                <a16:creationId xmlns:a16="http://schemas.microsoft.com/office/drawing/2014/main" id="{CC1E1446-48ED-7244-B99D-E5DABDCDB36E}"/>
              </a:ext>
            </a:extLst>
          </p:cNvPr>
          <p:cNvSpPr/>
          <p:nvPr/>
        </p:nvSpPr>
        <p:spPr>
          <a:xfrm>
            <a:off x="983451" y="6162983"/>
            <a:ext cx="31765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Vi säger att vi </a:t>
            </a:r>
            <a:r>
              <a:rPr lang="sv-SE" b="1" i="1" dirty="0">
                <a:solidFill>
                  <a:srgbClr val="800000"/>
                </a:solidFill>
              </a:rPr>
              <a:t>förlänger</a:t>
            </a:r>
            <a:r>
              <a:rPr lang="sv-SE" dirty="0"/>
              <a:t> med </a:t>
            </a:r>
            <a:r>
              <a:rPr lang="sv-SE" b="1" dirty="0">
                <a:solidFill>
                  <a:srgbClr val="800000"/>
                </a:solidFill>
              </a:rPr>
              <a:t>2</a:t>
            </a:r>
            <a:r>
              <a:rPr lang="sv-SE" dirty="0"/>
              <a:t>.</a:t>
            </a:r>
          </a:p>
        </p:txBody>
      </p:sp>
      <p:grpSp>
        <p:nvGrpSpPr>
          <p:cNvPr id="61" name="Grupp 60">
            <a:extLst>
              <a:ext uri="{FF2B5EF4-FFF2-40B4-BE49-F238E27FC236}">
                <a16:creationId xmlns:a16="http://schemas.microsoft.com/office/drawing/2014/main" id="{3F44C56D-A05C-E44D-9B1F-6864F658CC7C}"/>
              </a:ext>
            </a:extLst>
          </p:cNvPr>
          <p:cNvGrpSpPr/>
          <p:nvPr/>
        </p:nvGrpSpPr>
        <p:grpSpPr>
          <a:xfrm>
            <a:off x="4075876" y="6025710"/>
            <a:ext cx="1154563" cy="635731"/>
            <a:chOff x="6333593" y="2909806"/>
            <a:chExt cx="1154563" cy="635731"/>
          </a:xfrm>
        </p:grpSpPr>
        <p:sp>
          <p:nvSpPr>
            <p:cNvPr id="62" name="textruta 61">
              <a:extLst>
                <a:ext uri="{FF2B5EF4-FFF2-40B4-BE49-F238E27FC236}">
                  <a16:creationId xmlns:a16="http://schemas.microsoft.com/office/drawing/2014/main" id="{35AA90ED-866C-6E45-AFD8-62C25BA4446C}"/>
                </a:ext>
              </a:extLst>
            </p:cNvPr>
            <p:cNvSpPr txBox="1"/>
            <p:nvPr/>
          </p:nvSpPr>
          <p:spPr>
            <a:xfrm>
              <a:off x="6904172" y="3047079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  <p:grpSp>
          <p:nvGrpSpPr>
            <p:cNvPr id="63" name="Grupp 62">
              <a:extLst>
                <a:ext uri="{FF2B5EF4-FFF2-40B4-BE49-F238E27FC236}">
                  <a16:creationId xmlns:a16="http://schemas.microsoft.com/office/drawing/2014/main" id="{4C145935-A784-D84F-A44A-D88F934C03B1}"/>
                </a:ext>
              </a:extLst>
            </p:cNvPr>
            <p:cNvGrpSpPr/>
            <p:nvPr/>
          </p:nvGrpSpPr>
          <p:grpSpPr>
            <a:xfrm>
              <a:off x="6333593" y="2916225"/>
              <a:ext cx="644732" cy="627523"/>
              <a:chOff x="3822931" y="1868142"/>
              <a:chExt cx="644732" cy="627523"/>
            </a:xfrm>
          </p:grpSpPr>
          <p:sp>
            <p:nvSpPr>
              <p:cNvPr id="68" name="textruta 67">
                <a:extLst>
                  <a:ext uri="{FF2B5EF4-FFF2-40B4-BE49-F238E27FC236}">
                    <a16:creationId xmlns:a16="http://schemas.microsoft.com/office/drawing/2014/main" id="{9C6BD215-8384-3C46-B3CC-4D265F5853F2}"/>
                  </a:ext>
                </a:extLst>
              </p:cNvPr>
              <p:cNvSpPr txBox="1"/>
              <p:nvPr/>
            </p:nvSpPr>
            <p:spPr>
              <a:xfrm>
                <a:off x="3874707" y="1868142"/>
                <a:ext cx="5929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2 </a:t>
                </a:r>
                <a:r>
                  <a:rPr lang="is-IS" dirty="0"/>
                  <a:t>∙ </a:t>
                </a:r>
                <a:r>
                  <a:rPr lang="sv-SE" b="1" dirty="0">
                    <a:solidFill>
                      <a:srgbClr val="800000"/>
                    </a:solidFill>
                  </a:rPr>
                  <a:t>2</a:t>
                </a:r>
              </a:p>
            </p:txBody>
          </p:sp>
          <p:sp>
            <p:nvSpPr>
              <p:cNvPr id="69" name="textruta 68">
                <a:extLst>
                  <a:ext uri="{FF2B5EF4-FFF2-40B4-BE49-F238E27FC236}">
                    <a16:creationId xmlns:a16="http://schemas.microsoft.com/office/drawing/2014/main" id="{13596E8E-7039-1949-9233-719EF4863F7F}"/>
                  </a:ext>
                </a:extLst>
              </p:cNvPr>
              <p:cNvSpPr txBox="1"/>
              <p:nvPr/>
            </p:nvSpPr>
            <p:spPr>
              <a:xfrm>
                <a:off x="3822931" y="2126333"/>
                <a:ext cx="635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 5</a:t>
                </a:r>
                <a:r>
                  <a:rPr lang="is-IS" dirty="0"/>
                  <a:t> ∙ </a:t>
                </a:r>
                <a:r>
                  <a:rPr lang="sv-SE" b="1" dirty="0">
                    <a:solidFill>
                      <a:srgbClr val="800000"/>
                    </a:solidFill>
                  </a:rPr>
                  <a:t>2</a:t>
                </a:r>
              </a:p>
            </p:txBody>
          </p:sp>
          <p:cxnSp>
            <p:nvCxnSpPr>
              <p:cNvPr id="70" name="Rak 69">
                <a:extLst>
                  <a:ext uri="{FF2B5EF4-FFF2-40B4-BE49-F238E27FC236}">
                    <a16:creationId xmlns:a16="http://schemas.microsoft.com/office/drawing/2014/main" id="{40E625CF-7D88-CE45-9388-61E6466D33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7419" y="2183662"/>
                <a:ext cx="559444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upp 63">
              <a:extLst>
                <a:ext uri="{FF2B5EF4-FFF2-40B4-BE49-F238E27FC236}">
                  <a16:creationId xmlns:a16="http://schemas.microsoft.com/office/drawing/2014/main" id="{565CC746-0D58-B546-85E2-D7AAACA19896}"/>
                </a:ext>
              </a:extLst>
            </p:cNvPr>
            <p:cNvGrpSpPr/>
            <p:nvPr/>
          </p:nvGrpSpPr>
          <p:grpSpPr>
            <a:xfrm>
              <a:off x="7069452" y="2909806"/>
              <a:ext cx="418704" cy="635731"/>
              <a:chOff x="3957499" y="1861723"/>
              <a:chExt cx="418704" cy="635731"/>
            </a:xfrm>
          </p:grpSpPr>
          <p:sp>
            <p:nvSpPr>
              <p:cNvPr id="65" name="textruta 64">
                <a:extLst>
                  <a:ext uri="{FF2B5EF4-FFF2-40B4-BE49-F238E27FC236}">
                    <a16:creationId xmlns:a16="http://schemas.microsoft.com/office/drawing/2014/main" id="{1B91B79B-CA51-5944-BC0B-265B0FD06C29}"/>
                  </a:ext>
                </a:extLst>
              </p:cNvPr>
              <p:cNvSpPr txBox="1"/>
              <p:nvPr/>
            </p:nvSpPr>
            <p:spPr>
              <a:xfrm>
                <a:off x="4001085" y="1861723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4</a:t>
                </a:r>
              </a:p>
            </p:txBody>
          </p:sp>
          <p:sp>
            <p:nvSpPr>
              <p:cNvPr id="66" name="textruta 65">
                <a:extLst>
                  <a:ext uri="{FF2B5EF4-FFF2-40B4-BE49-F238E27FC236}">
                    <a16:creationId xmlns:a16="http://schemas.microsoft.com/office/drawing/2014/main" id="{FC07AD9E-2CD7-D24B-839A-FD741D2838CA}"/>
                  </a:ext>
                </a:extLst>
              </p:cNvPr>
              <p:cNvSpPr txBox="1"/>
              <p:nvPr/>
            </p:nvSpPr>
            <p:spPr>
              <a:xfrm>
                <a:off x="3957499" y="2128122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10</a:t>
                </a:r>
              </a:p>
            </p:txBody>
          </p:sp>
          <p:cxnSp>
            <p:nvCxnSpPr>
              <p:cNvPr id="67" name="Rak 66">
                <a:extLst>
                  <a:ext uri="{FF2B5EF4-FFF2-40B4-BE49-F238E27FC236}">
                    <a16:creationId xmlns:a16="http://schemas.microsoft.com/office/drawing/2014/main" id="{B1263D31-504F-404E-B60A-D2F4EE2B4CD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74897" y="2189518"/>
                <a:ext cx="193567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71" name="Rektangel 70">
            <a:extLst>
              <a:ext uri="{FF2B5EF4-FFF2-40B4-BE49-F238E27FC236}">
                <a16:creationId xmlns:a16="http://schemas.microsoft.com/office/drawing/2014/main" id="{D2129026-4ED9-774D-86F7-E10CA37F8F70}"/>
              </a:ext>
            </a:extLst>
          </p:cNvPr>
          <p:cNvSpPr/>
          <p:nvPr/>
        </p:nvSpPr>
        <p:spPr>
          <a:xfrm>
            <a:off x="983451" y="4539941"/>
            <a:ext cx="30695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Vi säger att vi </a:t>
            </a:r>
            <a:r>
              <a:rPr lang="sv-SE" b="1" i="1" dirty="0">
                <a:solidFill>
                  <a:srgbClr val="800000"/>
                </a:solidFill>
              </a:rPr>
              <a:t>förkortar</a:t>
            </a:r>
            <a:r>
              <a:rPr lang="sv-SE" dirty="0"/>
              <a:t> med </a:t>
            </a:r>
            <a:r>
              <a:rPr lang="sv-SE" b="1" dirty="0">
                <a:solidFill>
                  <a:srgbClr val="800000"/>
                </a:solidFill>
              </a:rPr>
              <a:t>2</a:t>
            </a:r>
            <a:r>
              <a:rPr lang="sv-S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448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0" grpId="0"/>
      <p:bldP spid="60" grpId="0"/>
      <p:bldP spid="7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721574" y="522188"/>
            <a:ext cx="22804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Förläng bråken med 2.</a:t>
            </a:r>
            <a:endParaRPr lang="sv-SE" b="1" dirty="0"/>
          </a:p>
        </p:txBody>
      </p:sp>
      <p:grpSp>
        <p:nvGrpSpPr>
          <p:cNvPr id="20" name="Grupp 19"/>
          <p:cNvGrpSpPr/>
          <p:nvPr/>
        </p:nvGrpSpPr>
        <p:grpSpPr>
          <a:xfrm>
            <a:off x="1243238" y="1142744"/>
            <a:ext cx="572840" cy="594596"/>
            <a:chOff x="1243238" y="1142744"/>
            <a:chExt cx="572840" cy="594596"/>
          </a:xfrm>
        </p:grpSpPr>
        <p:grpSp>
          <p:nvGrpSpPr>
            <p:cNvPr id="3" name="Grupp 2"/>
            <p:cNvGrpSpPr/>
            <p:nvPr/>
          </p:nvGrpSpPr>
          <p:grpSpPr>
            <a:xfrm>
              <a:off x="1243238" y="1142744"/>
              <a:ext cx="317176" cy="594596"/>
              <a:chOff x="3893936" y="1909483"/>
              <a:chExt cx="317176" cy="594596"/>
            </a:xfrm>
          </p:grpSpPr>
          <p:sp>
            <p:nvSpPr>
              <p:cNvPr id="4" name="textruta 3"/>
              <p:cNvSpPr txBox="1"/>
              <p:nvPr/>
            </p:nvSpPr>
            <p:spPr>
              <a:xfrm>
                <a:off x="3909426" y="1909483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3</a:t>
                </a:r>
              </a:p>
            </p:txBody>
          </p:sp>
          <p:sp>
            <p:nvSpPr>
              <p:cNvPr id="5" name="textruta 4"/>
              <p:cNvSpPr txBox="1"/>
              <p:nvPr/>
            </p:nvSpPr>
            <p:spPr>
              <a:xfrm>
                <a:off x="3893936" y="2134747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4</a:t>
                </a:r>
              </a:p>
            </p:txBody>
          </p:sp>
          <p:cxnSp>
            <p:nvCxnSpPr>
              <p:cNvPr id="6" name="Rak 5"/>
              <p:cNvCxnSpPr>
                <a:cxnSpLocks/>
              </p:cNvCxnSpPr>
              <p:nvPr/>
            </p:nvCxnSpPr>
            <p:spPr>
              <a:xfrm>
                <a:off x="3975142" y="2203366"/>
                <a:ext cx="152472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8" name="textruta 17"/>
            <p:cNvSpPr txBox="1"/>
            <p:nvPr/>
          </p:nvSpPr>
          <p:spPr>
            <a:xfrm>
              <a:off x="1514418" y="1245944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22" name="Grupp 21"/>
          <p:cNvGrpSpPr/>
          <p:nvPr/>
        </p:nvGrpSpPr>
        <p:grpSpPr>
          <a:xfrm>
            <a:off x="1189516" y="1878971"/>
            <a:ext cx="626562" cy="640043"/>
            <a:chOff x="1189516" y="1878971"/>
            <a:chExt cx="626562" cy="640043"/>
          </a:xfrm>
        </p:grpSpPr>
        <p:grpSp>
          <p:nvGrpSpPr>
            <p:cNvPr id="7" name="Grupp 6"/>
            <p:cNvGrpSpPr/>
            <p:nvPr/>
          </p:nvGrpSpPr>
          <p:grpSpPr>
            <a:xfrm>
              <a:off x="1189516" y="1878971"/>
              <a:ext cx="419247" cy="640043"/>
              <a:chOff x="3841300" y="1878118"/>
              <a:chExt cx="419247" cy="640043"/>
            </a:xfrm>
          </p:grpSpPr>
          <p:sp>
            <p:nvSpPr>
              <p:cNvPr id="8" name="textruta 7"/>
              <p:cNvSpPr txBox="1"/>
              <p:nvPr/>
            </p:nvSpPr>
            <p:spPr>
              <a:xfrm>
                <a:off x="3841300" y="1878118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14</a:t>
                </a:r>
              </a:p>
            </p:txBody>
          </p:sp>
          <p:sp>
            <p:nvSpPr>
              <p:cNvPr id="9" name="textruta 8"/>
              <p:cNvSpPr txBox="1"/>
              <p:nvPr/>
            </p:nvSpPr>
            <p:spPr>
              <a:xfrm>
                <a:off x="3841843" y="2148829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21</a:t>
                </a:r>
              </a:p>
            </p:txBody>
          </p:sp>
          <p:cxnSp>
            <p:nvCxnSpPr>
              <p:cNvPr id="10" name="Rak 9"/>
              <p:cNvCxnSpPr/>
              <p:nvPr/>
            </p:nvCxnSpPr>
            <p:spPr>
              <a:xfrm>
                <a:off x="3910286" y="2203366"/>
                <a:ext cx="30166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ruta 20"/>
            <p:cNvSpPr txBox="1"/>
            <p:nvPr/>
          </p:nvSpPr>
          <p:spPr>
            <a:xfrm>
              <a:off x="1514418" y="2020602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24" name="Grupp 23"/>
          <p:cNvGrpSpPr/>
          <p:nvPr/>
        </p:nvGrpSpPr>
        <p:grpSpPr>
          <a:xfrm>
            <a:off x="1212770" y="2615273"/>
            <a:ext cx="649052" cy="618197"/>
            <a:chOff x="1212770" y="2615273"/>
            <a:chExt cx="649052" cy="618197"/>
          </a:xfrm>
        </p:grpSpPr>
        <p:grpSp>
          <p:nvGrpSpPr>
            <p:cNvPr id="11" name="Grupp 10"/>
            <p:cNvGrpSpPr/>
            <p:nvPr/>
          </p:nvGrpSpPr>
          <p:grpSpPr>
            <a:xfrm>
              <a:off x="1212770" y="2615273"/>
              <a:ext cx="418704" cy="618197"/>
              <a:chOff x="3933540" y="1903025"/>
              <a:chExt cx="418704" cy="618197"/>
            </a:xfrm>
          </p:grpSpPr>
          <p:sp>
            <p:nvSpPr>
              <p:cNvPr id="12" name="textruta 11"/>
              <p:cNvSpPr txBox="1"/>
              <p:nvPr/>
            </p:nvSpPr>
            <p:spPr>
              <a:xfrm>
                <a:off x="3941476" y="1903025"/>
                <a:ext cx="3545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 8</a:t>
                </a:r>
              </a:p>
            </p:txBody>
          </p:sp>
          <p:sp>
            <p:nvSpPr>
              <p:cNvPr id="13" name="textruta 12"/>
              <p:cNvSpPr txBox="1"/>
              <p:nvPr/>
            </p:nvSpPr>
            <p:spPr>
              <a:xfrm>
                <a:off x="3933540" y="2151890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27</a:t>
                </a:r>
              </a:p>
            </p:txBody>
          </p:sp>
          <p:cxnSp>
            <p:nvCxnSpPr>
              <p:cNvPr id="14" name="Rak 13"/>
              <p:cNvCxnSpPr>
                <a:cxnSpLocks/>
              </p:cNvCxnSpPr>
              <p:nvPr/>
            </p:nvCxnSpPr>
            <p:spPr>
              <a:xfrm>
                <a:off x="4037515" y="2210452"/>
                <a:ext cx="210754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3" name="textruta 22"/>
            <p:cNvSpPr txBox="1"/>
            <p:nvPr/>
          </p:nvSpPr>
          <p:spPr>
            <a:xfrm>
              <a:off x="1560162" y="272717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26" name="Grupp 25"/>
          <p:cNvGrpSpPr/>
          <p:nvPr/>
        </p:nvGrpSpPr>
        <p:grpSpPr>
          <a:xfrm>
            <a:off x="1746987" y="1140385"/>
            <a:ext cx="301686" cy="584191"/>
            <a:chOff x="3881171" y="1907124"/>
            <a:chExt cx="301686" cy="584191"/>
          </a:xfrm>
        </p:grpSpPr>
        <p:sp>
          <p:nvSpPr>
            <p:cNvPr id="27" name="textruta 26"/>
            <p:cNvSpPr txBox="1"/>
            <p:nvPr/>
          </p:nvSpPr>
          <p:spPr>
            <a:xfrm>
              <a:off x="3881171" y="1907124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6</a:t>
              </a:r>
            </a:p>
          </p:txBody>
        </p:sp>
        <p:sp>
          <p:nvSpPr>
            <p:cNvPr id="28" name="textruta 27"/>
            <p:cNvSpPr txBox="1"/>
            <p:nvPr/>
          </p:nvSpPr>
          <p:spPr>
            <a:xfrm>
              <a:off x="3887094" y="2121983"/>
              <a:ext cx="29200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8</a:t>
              </a:r>
            </a:p>
          </p:txBody>
        </p:sp>
        <p:cxnSp>
          <p:nvCxnSpPr>
            <p:cNvPr id="29" name="Rak 28"/>
            <p:cNvCxnSpPr>
              <a:cxnSpLocks/>
            </p:cNvCxnSpPr>
            <p:nvPr/>
          </p:nvCxnSpPr>
          <p:spPr>
            <a:xfrm>
              <a:off x="3950262" y="2202828"/>
              <a:ext cx="161595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upp 33"/>
          <p:cNvGrpSpPr/>
          <p:nvPr/>
        </p:nvGrpSpPr>
        <p:grpSpPr>
          <a:xfrm>
            <a:off x="1751577" y="1882479"/>
            <a:ext cx="418704" cy="635211"/>
            <a:chOff x="3859562" y="1866252"/>
            <a:chExt cx="418704" cy="635211"/>
          </a:xfrm>
        </p:grpSpPr>
        <p:sp>
          <p:nvSpPr>
            <p:cNvPr id="35" name="textruta 34"/>
            <p:cNvSpPr txBox="1"/>
            <p:nvPr/>
          </p:nvSpPr>
          <p:spPr>
            <a:xfrm>
              <a:off x="3859562" y="186625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28</a:t>
              </a:r>
            </a:p>
          </p:txBody>
        </p:sp>
        <p:sp>
          <p:nvSpPr>
            <p:cNvPr id="36" name="textruta 35"/>
            <p:cNvSpPr txBox="1"/>
            <p:nvPr/>
          </p:nvSpPr>
          <p:spPr>
            <a:xfrm>
              <a:off x="3859562" y="2132131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42</a:t>
              </a:r>
            </a:p>
          </p:txBody>
        </p:sp>
        <p:cxnSp>
          <p:nvCxnSpPr>
            <p:cNvPr id="37" name="Rak 36"/>
            <p:cNvCxnSpPr/>
            <p:nvPr/>
          </p:nvCxnSpPr>
          <p:spPr>
            <a:xfrm>
              <a:off x="3913938" y="2188576"/>
              <a:ext cx="30166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upp 37"/>
          <p:cNvGrpSpPr/>
          <p:nvPr/>
        </p:nvGrpSpPr>
        <p:grpSpPr>
          <a:xfrm>
            <a:off x="1771813" y="2644937"/>
            <a:ext cx="429465" cy="608535"/>
            <a:chOff x="3843776" y="1914947"/>
            <a:chExt cx="429465" cy="608535"/>
          </a:xfrm>
        </p:grpSpPr>
        <p:sp>
          <p:nvSpPr>
            <p:cNvPr id="39" name="textruta 38"/>
            <p:cNvSpPr txBox="1"/>
            <p:nvPr/>
          </p:nvSpPr>
          <p:spPr>
            <a:xfrm>
              <a:off x="3854537" y="1914947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16</a:t>
              </a:r>
            </a:p>
          </p:txBody>
        </p:sp>
        <p:sp>
          <p:nvSpPr>
            <p:cNvPr id="40" name="textruta 39"/>
            <p:cNvSpPr txBox="1"/>
            <p:nvPr/>
          </p:nvSpPr>
          <p:spPr>
            <a:xfrm>
              <a:off x="3843776" y="2154150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54</a:t>
              </a:r>
            </a:p>
          </p:txBody>
        </p:sp>
        <p:cxnSp>
          <p:nvCxnSpPr>
            <p:cNvPr id="41" name="Rak 40"/>
            <p:cNvCxnSpPr/>
            <p:nvPr/>
          </p:nvCxnSpPr>
          <p:spPr>
            <a:xfrm>
              <a:off x="3910286" y="2203366"/>
              <a:ext cx="30166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Rektangel 41"/>
          <p:cNvSpPr/>
          <p:nvPr/>
        </p:nvSpPr>
        <p:spPr>
          <a:xfrm>
            <a:off x="4889079" y="475433"/>
            <a:ext cx="28508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Skriv bråken i enklaste form.</a:t>
            </a:r>
            <a:endParaRPr lang="sv-SE" b="1" dirty="0"/>
          </a:p>
        </p:txBody>
      </p:sp>
      <p:grpSp>
        <p:nvGrpSpPr>
          <p:cNvPr id="43" name="Grupp 42"/>
          <p:cNvGrpSpPr/>
          <p:nvPr/>
        </p:nvGrpSpPr>
        <p:grpSpPr>
          <a:xfrm>
            <a:off x="5572324" y="1024445"/>
            <a:ext cx="670211" cy="653692"/>
            <a:chOff x="1192697" y="1103890"/>
            <a:chExt cx="670211" cy="653692"/>
          </a:xfrm>
        </p:grpSpPr>
        <p:grpSp>
          <p:nvGrpSpPr>
            <p:cNvPr id="44" name="Grupp 43"/>
            <p:cNvGrpSpPr/>
            <p:nvPr/>
          </p:nvGrpSpPr>
          <p:grpSpPr>
            <a:xfrm>
              <a:off x="1192697" y="1103890"/>
              <a:ext cx="418654" cy="653692"/>
              <a:chOff x="3843395" y="1870629"/>
              <a:chExt cx="418654" cy="653692"/>
            </a:xfrm>
          </p:grpSpPr>
          <p:sp>
            <p:nvSpPr>
              <p:cNvPr id="46" name="textruta 45"/>
              <p:cNvSpPr txBox="1"/>
              <p:nvPr/>
            </p:nvSpPr>
            <p:spPr>
              <a:xfrm>
                <a:off x="3843395" y="1870629"/>
                <a:ext cx="4186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16</a:t>
                </a:r>
              </a:p>
            </p:txBody>
          </p:sp>
          <p:sp>
            <p:nvSpPr>
              <p:cNvPr id="47" name="textruta 46"/>
              <p:cNvSpPr txBox="1"/>
              <p:nvPr/>
            </p:nvSpPr>
            <p:spPr>
              <a:xfrm>
                <a:off x="3843395" y="2154989"/>
                <a:ext cx="4186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28</a:t>
                </a:r>
              </a:p>
            </p:txBody>
          </p:sp>
          <p:cxnSp>
            <p:nvCxnSpPr>
              <p:cNvPr id="48" name="Rak 47"/>
              <p:cNvCxnSpPr/>
              <p:nvPr/>
            </p:nvCxnSpPr>
            <p:spPr>
              <a:xfrm>
                <a:off x="3910286" y="2203366"/>
                <a:ext cx="30166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ruta 44"/>
            <p:cNvSpPr txBox="1"/>
            <p:nvPr/>
          </p:nvSpPr>
          <p:spPr>
            <a:xfrm>
              <a:off x="1561248" y="1222824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53" name="Grupp 52"/>
          <p:cNvGrpSpPr/>
          <p:nvPr/>
        </p:nvGrpSpPr>
        <p:grpSpPr>
          <a:xfrm>
            <a:off x="5615923" y="1898206"/>
            <a:ext cx="655054" cy="630035"/>
            <a:chOff x="1191270" y="1130614"/>
            <a:chExt cx="655054" cy="630035"/>
          </a:xfrm>
        </p:grpSpPr>
        <p:grpSp>
          <p:nvGrpSpPr>
            <p:cNvPr id="54" name="Grupp 53"/>
            <p:cNvGrpSpPr/>
            <p:nvPr/>
          </p:nvGrpSpPr>
          <p:grpSpPr>
            <a:xfrm>
              <a:off x="1191270" y="1130614"/>
              <a:ext cx="418654" cy="630035"/>
              <a:chOff x="3841968" y="1897353"/>
              <a:chExt cx="418654" cy="630035"/>
            </a:xfrm>
          </p:grpSpPr>
          <p:sp>
            <p:nvSpPr>
              <p:cNvPr id="56" name="textruta 55"/>
              <p:cNvSpPr txBox="1"/>
              <p:nvPr/>
            </p:nvSpPr>
            <p:spPr>
              <a:xfrm>
                <a:off x="3841968" y="1897353"/>
                <a:ext cx="4186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35</a:t>
                </a:r>
              </a:p>
            </p:txBody>
          </p:sp>
          <p:sp>
            <p:nvSpPr>
              <p:cNvPr id="57" name="textruta 56"/>
              <p:cNvSpPr txBox="1"/>
              <p:nvPr/>
            </p:nvSpPr>
            <p:spPr>
              <a:xfrm>
                <a:off x="3841968" y="2158056"/>
                <a:ext cx="41865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55</a:t>
                </a:r>
              </a:p>
            </p:txBody>
          </p:sp>
          <p:cxnSp>
            <p:nvCxnSpPr>
              <p:cNvPr id="58" name="Rak 57"/>
              <p:cNvCxnSpPr/>
              <p:nvPr/>
            </p:nvCxnSpPr>
            <p:spPr>
              <a:xfrm>
                <a:off x="3910286" y="2203366"/>
                <a:ext cx="30166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5" name="textruta 54"/>
            <p:cNvSpPr txBox="1"/>
            <p:nvPr/>
          </p:nvSpPr>
          <p:spPr>
            <a:xfrm>
              <a:off x="1544664" y="1235783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65" name="Grupp 64"/>
          <p:cNvGrpSpPr/>
          <p:nvPr/>
        </p:nvGrpSpPr>
        <p:grpSpPr>
          <a:xfrm>
            <a:off x="6962467" y="1916408"/>
            <a:ext cx="427037" cy="584929"/>
            <a:chOff x="3859930" y="1915556"/>
            <a:chExt cx="427037" cy="584929"/>
          </a:xfrm>
        </p:grpSpPr>
        <p:sp>
          <p:nvSpPr>
            <p:cNvPr id="66" name="textruta 65"/>
            <p:cNvSpPr txBox="1"/>
            <p:nvPr/>
          </p:nvSpPr>
          <p:spPr>
            <a:xfrm>
              <a:off x="3922605" y="191555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7</a:t>
              </a:r>
            </a:p>
          </p:txBody>
        </p:sp>
        <p:sp>
          <p:nvSpPr>
            <p:cNvPr id="67" name="textruta 66"/>
            <p:cNvSpPr txBox="1"/>
            <p:nvPr/>
          </p:nvSpPr>
          <p:spPr>
            <a:xfrm>
              <a:off x="3859930" y="2131153"/>
              <a:ext cx="4270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11</a:t>
              </a:r>
            </a:p>
          </p:txBody>
        </p:sp>
        <p:cxnSp>
          <p:nvCxnSpPr>
            <p:cNvPr id="68" name="Rak 67"/>
            <p:cNvCxnSpPr/>
            <p:nvPr/>
          </p:nvCxnSpPr>
          <p:spPr>
            <a:xfrm>
              <a:off x="3910286" y="2203366"/>
              <a:ext cx="30166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9" name="Grupp 68"/>
          <p:cNvGrpSpPr/>
          <p:nvPr/>
        </p:nvGrpSpPr>
        <p:grpSpPr>
          <a:xfrm>
            <a:off x="5594189" y="2600374"/>
            <a:ext cx="697376" cy="630035"/>
            <a:chOff x="1142594" y="1121387"/>
            <a:chExt cx="697376" cy="630035"/>
          </a:xfrm>
        </p:grpSpPr>
        <p:grpSp>
          <p:nvGrpSpPr>
            <p:cNvPr id="70" name="Grupp 69"/>
            <p:cNvGrpSpPr/>
            <p:nvPr/>
          </p:nvGrpSpPr>
          <p:grpSpPr>
            <a:xfrm>
              <a:off x="1142594" y="1121387"/>
              <a:ext cx="535648" cy="630035"/>
              <a:chOff x="3793292" y="1888126"/>
              <a:chExt cx="535648" cy="630035"/>
            </a:xfrm>
          </p:grpSpPr>
          <p:sp>
            <p:nvSpPr>
              <p:cNvPr id="72" name="textruta 71"/>
              <p:cNvSpPr txBox="1"/>
              <p:nvPr/>
            </p:nvSpPr>
            <p:spPr>
              <a:xfrm>
                <a:off x="3833819" y="1888126"/>
                <a:ext cx="42236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/>
                  <a:t>78</a:t>
                </a:r>
              </a:p>
            </p:txBody>
          </p:sp>
          <p:sp>
            <p:nvSpPr>
              <p:cNvPr id="73" name="textruta 72"/>
              <p:cNvSpPr txBox="1"/>
              <p:nvPr/>
            </p:nvSpPr>
            <p:spPr>
              <a:xfrm>
                <a:off x="3793292" y="2148829"/>
                <a:ext cx="5356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126</a:t>
                </a:r>
              </a:p>
            </p:txBody>
          </p:sp>
          <p:cxnSp>
            <p:nvCxnSpPr>
              <p:cNvPr id="74" name="Rak 73"/>
              <p:cNvCxnSpPr/>
              <p:nvPr/>
            </p:nvCxnSpPr>
            <p:spPr>
              <a:xfrm flipV="1">
                <a:off x="3883344" y="2203367"/>
                <a:ext cx="328602" cy="1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1" name="textruta 70"/>
            <p:cNvSpPr txBox="1"/>
            <p:nvPr/>
          </p:nvSpPr>
          <p:spPr>
            <a:xfrm>
              <a:off x="1538310" y="1235030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</p:grpSp>
      <p:grpSp>
        <p:nvGrpSpPr>
          <p:cNvPr id="76" name="Grupp 75"/>
          <p:cNvGrpSpPr/>
          <p:nvPr/>
        </p:nvGrpSpPr>
        <p:grpSpPr>
          <a:xfrm>
            <a:off x="7883672" y="2628851"/>
            <a:ext cx="423089" cy="587554"/>
            <a:chOff x="3864776" y="1904762"/>
            <a:chExt cx="423089" cy="587554"/>
          </a:xfrm>
        </p:grpSpPr>
        <p:sp>
          <p:nvSpPr>
            <p:cNvPr id="77" name="textruta 76"/>
            <p:cNvSpPr txBox="1"/>
            <p:nvPr/>
          </p:nvSpPr>
          <p:spPr>
            <a:xfrm>
              <a:off x="3869161" y="1904762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13</a:t>
              </a:r>
            </a:p>
          </p:txBody>
        </p:sp>
        <p:sp>
          <p:nvSpPr>
            <p:cNvPr id="78" name="textruta 77"/>
            <p:cNvSpPr txBox="1"/>
            <p:nvPr/>
          </p:nvSpPr>
          <p:spPr>
            <a:xfrm>
              <a:off x="3864776" y="2122984"/>
              <a:ext cx="41870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21</a:t>
              </a:r>
            </a:p>
          </p:txBody>
        </p:sp>
        <p:cxnSp>
          <p:nvCxnSpPr>
            <p:cNvPr id="79" name="Rak 78"/>
            <p:cNvCxnSpPr/>
            <p:nvPr/>
          </p:nvCxnSpPr>
          <p:spPr>
            <a:xfrm>
              <a:off x="3910286" y="2203366"/>
              <a:ext cx="301660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0" name="Rektangel 79"/>
          <p:cNvSpPr/>
          <p:nvPr/>
        </p:nvSpPr>
        <p:spPr>
          <a:xfrm>
            <a:off x="3214192" y="3736720"/>
            <a:ext cx="180049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Vilket tal saknas?</a:t>
            </a:r>
            <a:endParaRPr lang="sv-SE" b="1" dirty="0"/>
          </a:p>
        </p:txBody>
      </p:sp>
      <p:grpSp>
        <p:nvGrpSpPr>
          <p:cNvPr id="94" name="Grupp 93"/>
          <p:cNvGrpSpPr/>
          <p:nvPr/>
        </p:nvGrpSpPr>
        <p:grpSpPr>
          <a:xfrm>
            <a:off x="1596626" y="4500120"/>
            <a:ext cx="796033" cy="624325"/>
            <a:chOff x="1141508" y="4500120"/>
            <a:chExt cx="796033" cy="624325"/>
          </a:xfrm>
        </p:grpSpPr>
        <p:grpSp>
          <p:nvGrpSpPr>
            <p:cNvPr id="81" name="Grupp 80"/>
            <p:cNvGrpSpPr/>
            <p:nvPr/>
          </p:nvGrpSpPr>
          <p:grpSpPr>
            <a:xfrm>
              <a:off x="1141508" y="4503664"/>
              <a:ext cx="578528" cy="620781"/>
              <a:chOff x="1209450" y="1130641"/>
              <a:chExt cx="578528" cy="620781"/>
            </a:xfrm>
          </p:grpSpPr>
          <p:grpSp>
            <p:nvGrpSpPr>
              <p:cNvPr id="82" name="Grupp 81"/>
              <p:cNvGrpSpPr/>
              <p:nvPr/>
            </p:nvGrpSpPr>
            <p:grpSpPr>
              <a:xfrm>
                <a:off x="1209450" y="1130641"/>
                <a:ext cx="418654" cy="620781"/>
                <a:chOff x="3860148" y="1897380"/>
                <a:chExt cx="418654" cy="620781"/>
              </a:xfrm>
            </p:grpSpPr>
            <p:sp>
              <p:nvSpPr>
                <p:cNvPr id="84" name="textruta 83"/>
                <p:cNvSpPr txBox="1"/>
                <p:nvPr/>
              </p:nvSpPr>
              <p:spPr>
                <a:xfrm>
                  <a:off x="3920213" y="1897380"/>
                  <a:ext cx="30166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6</a:t>
                  </a:r>
                </a:p>
              </p:txBody>
            </p:sp>
            <p:sp>
              <p:nvSpPr>
                <p:cNvPr id="85" name="textruta 84"/>
                <p:cNvSpPr txBox="1"/>
                <p:nvPr/>
              </p:nvSpPr>
              <p:spPr>
                <a:xfrm>
                  <a:off x="3860148" y="2148829"/>
                  <a:ext cx="4186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15</a:t>
                  </a:r>
                </a:p>
              </p:txBody>
            </p:sp>
            <p:cxnSp>
              <p:nvCxnSpPr>
                <p:cNvPr id="86" name="Rak 85"/>
                <p:cNvCxnSpPr>
                  <a:cxnSpLocks/>
                </p:cNvCxnSpPr>
                <p:nvPr/>
              </p:nvCxnSpPr>
              <p:spPr>
                <a:xfrm>
                  <a:off x="3986186" y="2203366"/>
                  <a:ext cx="157154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83" name="textruta 82"/>
              <p:cNvSpPr txBox="1"/>
              <p:nvPr/>
            </p:nvSpPr>
            <p:spPr>
              <a:xfrm>
                <a:off x="1486318" y="1241436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=</a:t>
                </a:r>
              </a:p>
            </p:txBody>
          </p:sp>
        </p:grpSp>
        <p:grpSp>
          <p:nvGrpSpPr>
            <p:cNvPr id="89" name="Grupp 88"/>
            <p:cNvGrpSpPr/>
            <p:nvPr/>
          </p:nvGrpSpPr>
          <p:grpSpPr>
            <a:xfrm>
              <a:off x="1626837" y="4500120"/>
              <a:ext cx="310704" cy="610918"/>
              <a:chOff x="3844181" y="1893836"/>
              <a:chExt cx="310704" cy="610918"/>
            </a:xfrm>
          </p:grpSpPr>
          <p:sp>
            <p:nvSpPr>
              <p:cNvPr id="91" name="textruta 90"/>
              <p:cNvSpPr txBox="1"/>
              <p:nvPr/>
            </p:nvSpPr>
            <p:spPr>
              <a:xfrm>
                <a:off x="3844181" y="1893836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solidFill>
                      <a:srgbClr val="9A0002"/>
                    </a:solidFill>
                  </a:rPr>
                  <a:t>?</a:t>
                </a:r>
              </a:p>
            </p:txBody>
          </p:sp>
          <p:sp>
            <p:nvSpPr>
              <p:cNvPr id="92" name="textruta 91"/>
              <p:cNvSpPr txBox="1"/>
              <p:nvPr/>
            </p:nvSpPr>
            <p:spPr>
              <a:xfrm>
                <a:off x="3853225" y="2135422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5</a:t>
                </a:r>
              </a:p>
            </p:txBody>
          </p:sp>
          <p:cxnSp>
            <p:nvCxnSpPr>
              <p:cNvPr id="93" name="Rak 92"/>
              <p:cNvCxnSpPr>
                <a:cxnSpLocks/>
              </p:cNvCxnSpPr>
              <p:nvPr/>
            </p:nvCxnSpPr>
            <p:spPr>
              <a:xfrm>
                <a:off x="3919231" y="2204143"/>
                <a:ext cx="15083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95" name="textruta 94"/>
          <p:cNvSpPr txBox="1"/>
          <p:nvPr/>
        </p:nvSpPr>
        <p:spPr>
          <a:xfrm>
            <a:off x="2554844" y="4599909"/>
            <a:ext cx="108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Svar:  2</a:t>
            </a:r>
          </a:p>
        </p:txBody>
      </p:sp>
      <p:grpSp>
        <p:nvGrpSpPr>
          <p:cNvPr id="96" name="Grupp 95"/>
          <p:cNvGrpSpPr/>
          <p:nvPr/>
        </p:nvGrpSpPr>
        <p:grpSpPr>
          <a:xfrm>
            <a:off x="1606784" y="5305404"/>
            <a:ext cx="889764" cy="640242"/>
            <a:chOff x="1173442" y="4484203"/>
            <a:chExt cx="889764" cy="640242"/>
          </a:xfrm>
        </p:grpSpPr>
        <p:grpSp>
          <p:nvGrpSpPr>
            <p:cNvPr id="97" name="Grupp 96"/>
            <p:cNvGrpSpPr/>
            <p:nvPr/>
          </p:nvGrpSpPr>
          <p:grpSpPr>
            <a:xfrm>
              <a:off x="1173442" y="4490814"/>
              <a:ext cx="574694" cy="633631"/>
              <a:chOff x="1241384" y="1117791"/>
              <a:chExt cx="574694" cy="633631"/>
            </a:xfrm>
          </p:grpSpPr>
          <p:grpSp>
            <p:nvGrpSpPr>
              <p:cNvPr id="102" name="Grupp 101"/>
              <p:cNvGrpSpPr/>
              <p:nvPr/>
            </p:nvGrpSpPr>
            <p:grpSpPr>
              <a:xfrm>
                <a:off x="1241384" y="1117791"/>
                <a:ext cx="360062" cy="633631"/>
                <a:chOff x="3892082" y="1884530"/>
                <a:chExt cx="360062" cy="633631"/>
              </a:xfrm>
            </p:grpSpPr>
            <p:sp>
              <p:nvSpPr>
                <p:cNvPr id="104" name="textruta 103"/>
                <p:cNvSpPr txBox="1"/>
                <p:nvPr/>
              </p:nvSpPr>
              <p:spPr>
                <a:xfrm>
                  <a:off x="3897560" y="1884530"/>
                  <a:ext cx="3545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 7</a:t>
                  </a:r>
                </a:p>
              </p:txBody>
            </p:sp>
            <p:sp>
              <p:nvSpPr>
                <p:cNvPr id="105" name="textruta 104"/>
                <p:cNvSpPr txBox="1"/>
                <p:nvPr/>
              </p:nvSpPr>
              <p:spPr>
                <a:xfrm>
                  <a:off x="3892082" y="2148829"/>
                  <a:ext cx="34496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 </a:t>
                  </a:r>
                  <a:r>
                    <a:rPr lang="sv-SE" dirty="0">
                      <a:solidFill>
                        <a:srgbClr val="9A0002"/>
                      </a:solidFill>
                    </a:rPr>
                    <a:t>?</a:t>
                  </a:r>
                </a:p>
              </p:txBody>
            </p:sp>
            <p:cxnSp>
              <p:nvCxnSpPr>
                <p:cNvPr id="106" name="Rak 105"/>
                <p:cNvCxnSpPr>
                  <a:cxnSpLocks/>
                </p:cNvCxnSpPr>
                <p:nvPr/>
              </p:nvCxnSpPr>
              <p:spPr>
                <a:xfrm>
                  <a:off x="4001864" y="2203366"/>
                  <a:ext cx="169349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03" name="textruta 102"/>
              <p:cNvSpPr txBox="1"/>
              <p:nvPr/>
            </p:nvSpPr>
            <p:spPr>
              <a:xfrm>
                <a:off x="1514418" y="1222824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=</a:t>
                </a:r>
              </a:p>
            </p:txBody>
          </p:sp>
        </p:grpSp>
        <p:grpSp>
          <p:nvGrpSpPr>
            <p:cNvPr id="98" name="Grupp 97"/>
            <p:cNvGrpSpPr/>
            <p:nvPr/>
          </p:nvGrpSpPr>
          <p:grpSpPr>
            <a:xfrm>
              <a:off x="1638941" y="4484203"/>
              <a:ext cx="424265" cy="640242"/>
              <a:chOff x="3856285" y="1877919"/>
              <a:chExt cx="424265" cy="640242"/>
            </a:xfrm>
          </p:grpSpPr>
          <p:sp>
            <p:nvSpPr>
              <p:cNvPr id="99" name="textruta 98"/>
              <p:cNvSpPr txBox="1"/>
              <p:nvPr/>
            </p:nvSpPr>
            <p:spPr>
              <a:xfrm>
                <a:off x="3856285" y="1877919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28</a:t>
                </a:r>
              </a:p>
            </p:txBody>
          </p:sp>
          <p:sp>
            <p:nvSpPr>
              <p:cNvPr id="100" name="textruta 99"/>
              <p:cNvSpPr txBox="1"/>
              <p:nvPr/>
            </p:nvSpPr>
            <p:spPr>
              <a:xfrm>
                <a:off x="3861846" y="2148829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32</a:t>
                </a:r>
              </a:p>
            </p:txBody>
          </p:sp>
          <p:cxnSp>
            <p:nvCxnSpPr>
              <p:cNvPr id="101" name="Rak 100"/>
              <p:cNvCxnSpPr/>
              <p:nvPr/>
            </p:nvCxnSpPr>
            <p:spPr>
              <a:xfrm>
                <a:off x="3910286" y="2203366"/>
                <a:ext cx="30166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07" name="textruta 106"/>
          <p:cNvSpPr txBox="1"/>
          <p:nvPr/>
        </p:nvSpPr>
        <p:spPr>
          <a:xfrm>
            <a:off x="2554844" y="5391648"/>
            <a:ext cx="108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Svar:  8</a:t>
            </a:r>
          </a:p>
        </p:txBody>
      </p:sp>
      <p:grpSp>
        <p:nvGrpSpPr>
          <p:cNvPr id="108" name="Grupp 107"/>
          <p:cNvGrpSpPr/>
          <p:nvPr/>
        </p:nvGrpSpPr>
        <p:grpSpPr>
          <a:xfrm>
            <a:off x="5223623" y="4500120"/>
            <a:ext cx="870082" cy="631303"/>
            <a:chOff x="1151547" y="4500120"/>
            <a:chExt cx="870082" cy="631303"/>
          </a:xfrm>
        </p:grpSpPr>
        <p:grpSp>
          <p:nvGrpSpPr>
            <p:cNvPr id="109" name="Grupp 108"/>
            <p:cNvGrpSpPr/>
            <p:nvPr/>
          </p:nvGrpSpPr>
          <p:grpSpPr>
            <a:xfrm>
              <a:off x="1151547" y="4500120"/>
              <a:ext cx="596589" cy="606810"/>
              <a:chOff x="1219489" y="1127097"/>
              <a:chExt cx="596589" cy="606810"/>
            </a:xfrm>
          </p:grpSpPr>
          <p:grpSp>
            <p:nvGrpSpPr>
              <p:cNvPr id="114" name="Grupp 113"/>
              <p:cNvGrpSpPr/>
              <p:nvPr/>
            </p:nvGrpSpPr>
            <p:grpSpPr>
              <a:xfrm>
                <a:off x="1219489" y="1127097"/>
                <a:ext cx="360727" cy="606810"/>
                <a:chOff x="3870187" y="1893836"/>
                <a:chExt cx="360727" cy="606810"/>
              </a:xfrm>
            </p:grpSpPr>
            <p:sp>
              <p:nvSpPr>
                <p:cNvPr id="116" name="textruta 115"/>
                <p:cNvSpPr txBox="1"/>
                <p:nvPr/>
              </p:nvSpPr>
              <p:spPr>
                <a:xfrm>
                  <a:off x="3929228" y="1893836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3</a:t>
                  </a:r>
                </a:p>
              </p:txBody>
            </p:sp>
            <p:sp>
              <p:nvSpPr>
                <p:cNvPr id="117" name="textruta 116"/>
                <p:cNvSpPr txBox="1"/>
                <p:nvPr/>
              </p:nvSpPr>
              <p:spPr>
                <a:xfrm>
                  <a:off x="3870187" y="2131314"/>
                  <a:ext cx="35458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 6</a:t>
                  </a:r>
                </a:p>
              </p:txBody>
            </p:sp>
            <p:cxnSp>
              <p:nvCxnSpPr>
                <p:cNvPr id="118" name="Rak 117"/>
                <p:cNvCxnSpPr>
                  <a:cxnSpLocks/>
                </p:cNvCxnSpPr>
                <p:nvPr/>
              </p:nvCxnSpPr>
              <p:spPr>
                <a:xfrm>
                  <a:off x="4002862" y="2203366"/>
                  <a:ext cx="132466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5" name="textruta 114"/>
              <p:cNvSpPr txBox="1"/>
              <p:nvPr/>
            </p:nvSpPr>
            <p:spPr>
              <a:xfrm>
                <a:off x="1514418" y="1222824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=</a:t>
                </a:r>
              </a:p>
            </p:txBody>
          </p:sp>
        </p:grpSp>
        <p:grpSp>
          <p:nvGrpSpPr>
            <p:cNvPr id="110" name="Grupp 109"/>
            <p:cNvGrpSpPr/>
            <p:nvPr/>
          </p:nvGrpSpPr>
          <p:grpSpPr>
            <a:xfrm>
              <a:off x="1602925" y="4504814"/>
              <a:ext cx="418704" cy="626609"/>
              <a:chOff x="3820269" y="1898530"/>
              <a:chExt cx="418704" cy="626609"/>
            </a:xfrm>
          </p:grpSpPr>
          <p:sp>
            <p:nvSpPr>
              <p:cNvPr id="111" name="textruta 110"/>
              <p:cNvSpPr txBox="1"/>
              <p:nvPr/>
            </p:nvSpPr>
            <p:spPr>
              <a:xfrm>
                <a:off x="3872370" y="1898530"/>
                <a:ext cx="29206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solidFill>
                      <a:srgbClr val="9A0002"/>
                    </a:solidFill>
                  </a:rPr>
                  <a:t>?</a:t>
                </a:r>
              </a:p>
            </p:txBody>
          </p:sp>
          <p:sp>
            <p:nvSpPr>
              <p:cNvPr id="112" name="textruta 111"/>
              <p:cNvSpPr txBox="1"/>
              <p:nvPr/>
            </p:nvSpPr>
            <p:spPr>
              <a:xfrm>
                <a:off x="3820269" y="2155807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54</a:t>
                </a:r>
              </a:p>
            </p:txBody>
          </p:sp>
          <p:cxnSp>
            <p:nvCxnSpPr>
              <p:cNvPr id="113" name="Rak 112"/>
              <p:cNvCxnSpPr>
                <a:cxnSpLocks/>
              </p:cNvCxnSpPr>
              <p:nvPr/>
            </p:nvCxnSpPr>
            <p:spPr>
              <a:xfrm>
                <a:off x="3945387" y="2205661"/>
                <a:ext cx="146034" cy="1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19" name="textruta 118"/>
          <p:cNvSpPr txBox="1"/>
          <p:nvPr/>
        </p:nvSpPr>
        <p:spPr>
          <a:xfrm>
            <a:off x="6177075" y="4595309"/>
            <a:ext cx="1405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Svar:  27</a:t>
            </a:r>
          </a:p>
        </p:txBody>
      </p:sp>
      <p:grpSp>
        <p:nvGrpSpPr>
          <p:cNvPr id="120" name="Grupp 119"/>
          <p:cNvGrpSpPr/>
          <p:nvPr/>
        </p:nvGrpSpPr>
        <p:grpSpPr>
          <a:xfrm>
            <a:off x="5256951" y="5321321"/>
            <a:ext cx="826360" cy="624325"/>
            <a:chOff x="1131406" y="4500120"/>
            <a:chExt cx="826360" cy="624325"/>
          </a:xfrm>
        </p:grpSpPr>
        <p:grpSp>
          <p:nvGrpSpPr>
            <p:cNvPr id="121" name="Grupp 120"/>
            <p:cNvGrpSpPr/>
            <p:nvPr/>
          </p:nvGrpSpPr>
          <p:grpSpPr>
            <a:xfrm>
              <a:off x="1131406" y="4500120"/>
              <a:ext cx="616730" cy="624325"/>
              <a:chOff x="1199348" y="1127097"/>
              <a:chExt cx="616730" cy="624325"/>
            </a:xfrm>
          </p:grpSpPr>
          <p:grpSp>
            <p:nvGrpSpPr>
              <p:cNvPr id="126" name="Grupp 125"/>
              <p:cNvGrpSpPr/>
              <p:nvPr/>
            </p:nvGrpSpPr>
            <p:grpSpPr>
              <a:xfrm>
                <a:off x="1199348" y="1127097"/>
                <a:ext cx="418654" cy="624325"/>
                <a:chOff x="3850046" y="1893836"/>
                <a:chExt cx="418654" cy="624325"/>
              </a:xfrm>
            </p:grpSpPr>
            <p:sp>
              <p:nvSpPr>
                <p:cNvPr id="128" name="textruta 127"/>
                <p:cNvSpPr txBox="1"/>
                <p:nvPr/>
              </p:nvSpPr>
              <p:spPr>
                <a:xfrm>
                  <a:off x="3850046" y="1893836"/>
                  <a:ext cx="41865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14</a:t>
                  </a:r>
                </a:p>
              </p:txBody>
            </p:sp>
            <p:sp>
              <p:nvSpPr>
                <p:cNvPr id="129" name="textruta 128"/>
                <p:cNvSpPr txBox="1"/>
                <p:nvPr/>
              </p:nvSpPr>
              <p:spPr>
                <a:xfrm>
                  <a:off x="3857773" y="2148829"/>
                  <a:ext cx="34381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 </a:t>
                  </a:r>
                  <a:r>
                    <a:rPr lang="sv-SE" dirty="0">
                      <a:solidFill>
                        <a:srgbClr val="9A0002"/>
                      </a:solidFill>
                    </a:rPr>
                    <a:t>?</a:t>
                  </a:r>
                </a:p>
              </p:txBody>
            </p:sp>
            <p:cxnSp>
              <p:nvCxnSpPr>
                <p:cNvPr id="130" name="Rak 129"/>
                <p:cNvCxnSpPr>
                  <a:cxnSpLocks/>
                </p:cNvCxnSpPr>
                <p:nvPr/>
              </p:nvCxnSpPr>
              <p:spPr>
                <a:xfrm>
                  <a:off x="3973820" y="2203366"/>
                  <a:ext cx="171106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7" name="textruta 126"/>
              <p:cNvSpPr txBox="1"/>
              <p:nvPr/>
            </p:nvSpPr>
            <p:spPr>
              <a:xfrm>
                <a:off x="1514418" y="1222824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=</a:t>
                </a:r>
              </a:p>
            </p:txBody>
          </p:sp>
        </p:grpSp>
        <p:grpSp>
          <p:nvGrpSpPr>
            <p:cNvPr id="122" name="Grupp 121"/>
            <p:cNvGrpSpPr/>
            <p:nvPr/>
          </p:nvGrpSpPr>
          <p:grpSpPr>
            <a:xfrm>
              <a:off x="1652028" y="4500120"/>
              <a:ext cx="305738" cy="613804"/>
              <a:chOff x="3869372" y="1893836"/>
              <a:chExt cx="305738" cy="613804"/>
            </a:xfrm>
          </p:grpSpPr>
          <p:sp>
            <p:nvSpPr>
              <p:cNvPr id="123" name="textruta 122"/>
              <p:cNvSpPr txBox="1"/>
              <p:nvPr/>
            </p:nvSpPr>
            <p:spPr>
              <a:xfrm>
                <a:off x="3869372" y="1893836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2</a:t>
                </a:r>
              </a:p>
            </p:txBody>
          </p:sp>
          <p:sp>
            <p:nvSpPr>
              <p:cNvPr id="124" name="textruta 123"/>
              <p:cNvSpPr txBox="1"/>
              <p:nvPr/>
            </p:nvSpPr>
            <p:spPr>
              <a:xfrm>
                <a:off x="3873450" y="2138308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7</a:t>
                </a:r>
              </a:p>
            </p:txBody>
          </p:sp>
          <p:cxnSp>
            <p:nvCxnSpPr>
              <p:cNvPr id="125" name="Rak 124"/>
              <p:cNvCxnSpPr>
                <a:cxnSpLocks/>
              </p:cNvCxnSpPr>
              <p:nvPr/>
            </p:nvCxnSpPr>
            <p:spPr>
              <a:xfrm>
                <a:off x="3953812" y="2204942"/>
                <a:ext cx="139707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31" name="textruta 130"/>
          <p:cNvSpPr txBox="1"/>
          <p:nvPr/>
        </p:nvSpPr>
        <p:spPr>
          <a:xfrm>
            <a:off x="6253645" y="5396639"/>
            <a:ext cx="14055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>
                <a:latin typeface="Bradley Hand Bold"/>
                <a:cs typeface="Bradley Hand Bold"/>
              </a:rPr>
              <a:t>Svar:  49</a:t>
            </a:r>
          </a:p>
        </p:txBody>
      </p:sp>
      <p:grpSp>
        <p:nvGrpSpPr>
          <p:cNvPr id="132" name="Grupp 131"/>
          <p:cNvGrpSpPr/>
          <p:nvPr/>
        </p:nvGrpSpPr>
        <p:grpSpPr>
          <a:xfrm>
            <a:off x="6944039" y="1050603"/>
            <a:ext cx="324189" cy="609281"/>
            <a:chOff x="3819391" y="1899099"/>
            <a:chExt cx="324189" cy="609281"/>
          </a:xfrm>
        </p:grpSpPr>
        <p:sp>
          <p:nvSpPr>
            <p:cNvPr id="133" name="textruta 132"/>
            <p:cNvSpPr txBox="1"/>
            <p:nvPr/>
          </p:nvSpPr>
          <p:spPr>
            <a:xfrm>
              <a:off x="3819391" y="1899099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4</a:t>
              </a:r>
            </a:p>
          </p:txBody>
        </p:sp>
        <p:sp>
          <p:nvSpPr>
            <p:cNvPr id="134" name="textruta 133"/>
            <p:cNvSpPr txBox="1"/>
            <p:nvPr/>
          </p:nvSpPr>
          <p:spPr>
            <a:xfrm>
              <a:off x="3841894" y="2139048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7</a:t>
              </a:r>
            </a:p>
          </p:txBody>
        </p:sp>
        <p:cxnSp>
          <p:nvCxnSpPr>
            <p:cNvPr id="135" name="Rak 134"/>
            <p:cNvCxnSpPr>
              <a:cxnSpLocks/>
            </p:cNvCxnSpPr>
            <p:nvPr/>
          </p:nvCxnSpPr>
          <p:spPr>
            <a:xfrm>
              <a:off x="3917695" y="2208609"/>
              <a:ext cx="122877" cy="0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upp 16"/>
          <p:cNvGrpSpPr/>
          <p:nvPr/>
        </p:nvGrpSpPr>
        <p:grpSpPr>
          <a:xfrm>
            <a:off x="6207959" y="1038158"/>
            <a:ext cx="836602" cy="647265"/>
            <a:chOff x="6207959" y="1038158"/>
            <a:chExt cx="836602" cy="647265"/>
          </a:xfrm>
        </p:grpSpPr>
        <p:grpSp>
          <p:nvGrpSpPr>
            <p:cNvPr id="49" name="Grupp 48"/>
            <p:cNvGrpSpPr/>
            <p:nvPr/>
          </p:nvGrpSpPr>
          <p:grpSpPr>
            <a:xfrm>
              <a:off x="6207959" y="1038158"/>
              <a:ext cx="653458" cy="647265"/>
              <a:chOff x="3882320" y="1893521"/>
              <a:chExt cx="653458" cy="647265"/>
            </a:xfrm>
          </p:grpSpPr>
          <p:sp>
            <p:nvSpPr>
              <p:cNvPr id="50" name="textruta 49"/>
              <p:cNvSpPr txBox="1"/>
              <p:nvPr/>
            </p:nvSpPr>
            <p:spPr>
              <a:xfrm>
                <a:off x="3910286" y="1893521"/>
                <a:ext cx="6254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16</a:t>
                </a:r>
                <a:r>
                  <a:rPr lang="sv-SE" dirty="0">
                    <a:solidFill>
                      <a:srgbClr val="9A0002"/>
                    </a:solidFill>
                    <a:latin typeface="+mn-lt"/>
                    <a:cs typeface="Bradley Hand Bold"/>
                  </a:rPr>
                  <a:t>/4</a:t>
                </a:r>
              </a:p>
            </p:txBody>
          </p:sp>
          <p:sp>
            <p:nvSpPr>
              <p:cNvPr id="51" name="textruta 50"/>
              <p:cNvSpPr txBox="1"/>
              <p:nvPr/>
            </p:nvSpPr>
            <p:spPr>
              <a:xfrm>
                <a:off x="3882320" y="2171454"/>
                <a:ext cx="6254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28</a:t>
                </a:r>
                <a:r>
                  <a:rPr lang="sv-SE" dirty="0">
                    <a:solidFill>
                      <a:srgbClr val="9A0002"/>
                    </a:solidFill>
                    <a:latin typeface="+mn-lt"/>
                    <a:cs typeface="Bradley Hand Bold"/>
                  </a:rPr>
                  <a:t>/4</a:t>
                </a:r>
              </a:p>
            </p:txBody>
          </p:sp>
          <p:cxnSp>
            <p:nvCxnSpPr>
              <p:cNvPr id="52" name="Rak 51"/>
              <p:cNvCxnSpPr/>
              <p:nvPr/>
            </p:nvCxnSpPr>
            <p:spPr>
              <a:xfrm>
                <a:off x="3910286" y="2203366"/>
                <a:ext cx="57762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6" name="textruta 15"/>
            <p:cNvSpPr txBox="1"/>
            <p:nvPr/>
          </p:nvSpPr>
          <p:spPr>
            <a:xfrm>
              <a:off x="6777861" y="1153771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=</a:t>
              </a:r>
            </a:p>
          </p:txBody>
        </p:sp>
      </p:grpSp>
      <p:grpSp>
        <p:nvGrpSpPr>
          <p:cNvPr id="136" name="Grupp 135"/>
          <p:cNvGrpSpPr/>
          <p:nvPr/>
        </p:nvGrpSpPr>
        <p:grpSpPr>
          <a:xfrm>
            <a:off x="6196289" y="1902997"/>
            <a:ext cx="829021" cy="610658"/>
            <a:chOff x="6207959" y="1052140"/>
            <a:chExt cx="829021" cy="610658"/>
          </a:xfrm>
        </p:grpSpPr>
        <p:grpSp>
          <p:nvGrpSpPr>
            <p:cNvPr id="137" name="Grupp 136"/>
            <p:cNvGrpSpPr/>
            <p:nvPr/>
          </p:nvGrpSpPr>
          <p:grpSpPr>
            <a:xfrm>
              <a:off x="6207959" y="1052140"/>
              <a:ext cx="653458" cy="610658"/>
              <a:chOff x="3882320" y="1907503"/>
              <a:chExt cx="653458" cy="610658"/>
            </a:xfrm>
          </p:grpSpPr>
          <p:sp>
            <p:nvSpPr>
              <p:cNvPr id="139" name="textruta 138"/>
              <p:cNvSpPr txBox="1"/>
              <p:nvPr/>
            </p:nvSpPr>
            <p:spPr>
              <a:xfrm>
                <a:off x="3910286" y="1907503"/>
                <a:ext cx="6254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35</a:t>
                </a:r>
                <a:r>
                  <a:rPr lang="sv-SE" dirty="0">
                    <a:solidFill>
                      <a:srgbClr val="9A0002"/>
                    </a:solidFill>
                    <a:latin typeface="+mn-lt"/>
                    <a:cs typeface="Bradley Hand Bold"/>
                  </a:rPr>
                  <a:t>/5</a:t>
                </a:r>
              </a:p>
            </p:txBody>
          </p:sp>
          <p:sp>
            <p:nvSpPr>
              <p:cNvPr id="140" name="textruta 139"/>
              <p:cNvSpPr txBox="1"/>
              <p:nvPr/>
            </p:nvSpPr>
            <p:spPr>
              <a:xfrm>
                <a:off x="3882320" y="2148829"/>
                <a:ext cx="6254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55</a:t>
                </a:r>
                <a:r>
                  <a:rPr lang="sv-SE" dirty="0">
                    <a:solidFill>
                      <a:srgbClr val="9A0002"/>
                    </a:solidFill>
                    <a:latin typeface="+mn-lt"/>
                    <a:cs typeface="Bradley Hand Bold"/>
                  </a:rPr>
                  <a:t>/5</a:t>
                </a:r>
              </a:p>
            </p:txBody>
          </p:sp>
          <p:cxnSp>
            <p:nvCxnSpPr>
              <p:cNvPr id="141" name="Rak 140"/>
              <p:cNvCxnSpPr/>
              <p:nvPr/>
            </p:nvCxnSpPr>
            <p:spPr>
              <a:xfrm>
                <a:off x="3910286" y="2203366"/>
                <a:ext cx="57762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8" name="textruta 137"/>
            <p:cNvSpPr txBox="1"/>
            <p:nvPr/>
          </p:nvSpPr>
          <p:spPr>
            <a:xfrm>
              <a:off x="6770280" y="1146219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=</a:t>
              </a:r>
            </a:p>
          </p:txBody>
        </p:sp>
      </p:grpSp>
      <p:grpSp>
        <p:nvGrpSpPr>
          <p:cNvPr id="142" name="Grupp 141"/>
          <p:cNvGrpSpPr/>
          <p:nvPr/>
        </p:nvGrpSpPr>
        <p:grpSpPr>
          <a:xfrm>
            <a:off x="6181670" y="2615273"/>
            <a:ext cx="915884" cy="618197"/>
            <a:chOff x="6125508" y="1044601"/>
            <a:chExt cx="915884" cy="618197"/>
          </a:xfrm>
        </p:grpSpPr>
        <p:grpSp>
          <p:nvGrpSpPr>
            <p:cNvPr id="143" name="Grupp 142"/>
            <p:cNvGrpSpPr/>
            <p:nvPr/>
          </p:nvGrpSpPr>
          <p:grpSpPr>
            <a:xfrm>
              <a:off x="6125508" y="1044601"/>
              <a:ext cx="742511" cy="618197"/>
              <a:chOff x="3799869" y="1899964"/>
              <a:chExt cx="742511" cy="618197"/>
            </a:xfrm>
          </p:grpSpPr>
          <p:sp>
            <p:nvSpPr>
              <p:cNvPr id="145" name="textruta 144"/>
              <p:cNvSpPr txBox="1"/>
              <p:nvPr/>
            </p:nvSpPr>
            <p:spPr>
              <a:xfrm>
                <a:off x="3910200" y="1899964"/>
                <a:ext cx="6254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78</a:t>
                </a:r>
                <a:r>
                  <a:rPr lang="sv-SE" dirty="0">
                    <a:solidFill>
                      <a:srgbClr val="9A0002"/>
                    </a:solidFill>
                    <a:latin typeface="+mn-lt"/>
                    <a:cs typeface="Bradley Hand Bold"/>
                  </a:rPr>
                  <a:t>/2</a:t>
                </a:r>
              </a:p>
            </p:txBody>
          </p:sp>
          <p:sp>
            <p:nvSpPr>
              <p:cNvPr id="146" name="textruta 145"/>
              <p:cNvSpPr txBox="1"/>
              <p:nvPr/>
            </p:nvSpPr>
            <p:spPr>
              <a:xfrm>
                <a:off x="3799869" y="2148829"/>
                <a:ext cx="7425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126</a:t>
                </a:r>
                <a:r>
                  <a:rPr lang="sv-SE" dirty="0">
                    <a:solidFill>
                      <a:srgbClr val="9A0002"/>
                    </a:solidFill>
                    <a:latin typeface="+mn-lt"/>
                    <a:cs typeface="Bradley Hand Bold"/>
                  </a:rPr>
                  <a:t>/2</a:t>
                </a:r>
              </a:p>
            </p:txBody>
          </p:sp>
          <p:cxnSp>
            <p:nvCxnSpPr>
              <p:cNvPr id="147" name="Rak 146"/>
              <p:cNvCxnSpPr/>
              <p:nvPr/>
            </p:nvCxnSpPr>
            <p:spPr>
              <a:xfrm>
                <a:off x="3910286" y="2203366"/>
                <a:ext cx="57762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4" name="textruta 143"/>
            <p:cNvSpPr txBox="1"/>
            <p:nvPr/>
          </p:nvSpPr>
          <p:spPr>
            <a:xfrm>
              <a:off x="6774692" y="1143345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=</a:t>
              </a:r>
            </a:p>
          </p:txBody>
        </p:sp>
      </p:grpSp>
      <p:grpSp>
        <p:nvGrpSpPr>
          <p:cNvPr id="148" name="Grupp 147"/>
          <p:cNvGrpSpPr/>
          <p:nvPr/>
        </p:nvGrpSpPr>
        <p:grpSpPr>
          <a:xfrm>
            <a:off x="7096016" y="2598434"/>
            <a:ext cx="828680" cy="640454"/>
            <a:chOff x="6207959" y="1022344"/>
            <a:chExt cx="828680" cy="640454"/>
          </a:xfrm>
        </p:grpSpPr>
        <p:grpSp>
          <p:nvGrpSpPr>
            <p:cNvPr id="149" name="Grupp 148"/>
            <p:cNvGrpSpPr/>
            <p:nvPr/>
          </p:nvGrpSpPr>
          <p:grpSpPr>
            <a:xfrm>
              <a:off x="6207959" y="1022344"/>
              <a:ext cx="651643" cy="640454"/>
              <a:chOff x="3882320" y="1877707"/>
              <a:chExt cx="651643" cy="640454"/>
            </a:xfrm>
          </p:grpSpPr>
          <p:sp>
            <p:nvSpPr>
              <p:cNvPr id="151" name="textruta 150"/>
              <p:cNvSpPr txBox="1"/>
              <p:nvPr/>
            </p:nvSpPr>
            <p:spPr>
              <a:xfrm>
                <a:off x="3908471" y="1877707"/>
                <a:ext cx="6254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39</a:t>
                </a:r>
                <a:r>
                  <a:rPr lang="sv-SE" dirty="0">
                    <a:solidFill>
                      <a:srgbClr val="9A0002"/>
                    </a:solidFill>
                    <a:latin typeface="+mn-lt"/>
                    <a:cs typeface="Bradley Hand Bold"/>
                  </a:rPr>
                  <a:t>/3</a:t>
                </a:r>
              </a:p>
            </p:txBody>
          </p:sp>
          <p:sp>
            <p:nvSpPr>
              <p:cNvPr id="152" name="textruta 151"/>
              <p:cNvSpPr txBox="1"/>
              <p:nvPr/>
            </p:nvSpPr>
            <p:spPr>
              <a:xfrm>
                <a:off x="3882320" y="2148829"/>
                <a:ext cx="6254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>
                    <a:latin typeface="+mn-lt"/>
                    <a:cs typeface="Bradley Hand Bold"/>
                  </a:rPr>
                  <a:t>63</a:t>
                </a:r>
                <a:r>
                  <a:rPr lang="sv-SE" dirty="0">
                    <a:solidFill>
                      <a:srgbClr val="9A0002"/>
                    </a:solidFill>
                    <a:latin typeface="+mn-lt"/>
                    <a:cs typeface="Bradley Hand Bold"/>
                  </a:rPr>
                  <a:t>/3</a:t>
                </a:r>
              </a:p>
            </p:txBody>
          </p:sp>
          <p:cxnSp>
            <p:nvCxnSpPr>
              <p:cNvPr id="153" name="Rak 152"/>
              <p:cNvCxnSpPr/>
              <p:nvPr/>
            </p:nvCxnSpPr>
            <p:spPr>
              <a:xfrm>
                <a:off x="3910286" y="2203366"/>
                <a:ext cx="577625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50" name="textruta 149"/>
            <p:cNvSpPr txBox="1"/>
            <p:nvPr/>
          </p:nvSpPr>
          <p:spPr>
            <a:xfrm>
              <a:off x="6769939" y="1137927"/>
              <a:ext cx="2667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dirty="0">
                  <a:latin typeface="+mn-lt"/>
                  <a:cs typeface="Bradley Hand Bold"/>
                </a:rPr>
                <a:t>=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10744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80" grpId="0"/>
      <p:bldP spid="95" grpId="0"/>
      <p:bldP spid="107" grpId="0"/>
      <p:bldP spid="119" grpId="0"/>
      <p:bldP spid="1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3323064" y="212441"/>
            <a:ext cx="229614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dirty="0">
                <a:solidFill>
                  <a:srgbClr val="800000"/>
                </a:solidFill>
              </a:rPr>
              <a:t>Jämföra tal i bråkform</a:t>
            </a:r>
          </a:p>
        </p:txBody>
      </p:sp>
      <p:sp>
        <p:nvSpPr>
          <p:cNvPr id="5" name="Rektangel 4"/>
          <p:cNvSpPr/>
          <p:nvPr/>
        </p:nvSpPr>
        <p:spPr>
          <a:xfrm>
            <a:off x="2924856" y="686331"/>
            <a:ext cx="3230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Vilken av följande bråk är störst?</a:t>
            </a:r>
          </a:p>
        </p:txBody>
      </p:sp>
      <p:sp>
        <p:nvSpPr>
          <p:cNvPr id="60" name="Rektangel 59">
            <a:extLst>
              <a:ext uri="{FF2B5EF4-FFF2-40B4-BE49-F238E27FC236}">
                <a16:creationId xmlns:a16="http://schemas.microsoft.com/office/drawing/2014/main" id="{CC1E1446-48ED-7244-B99D-E5DABDCDB36E}"/>
              </a:ext>
            </a:extLst>
          </p:cNvPr>
          <p:cNvSpPr/>
          <p:nvPr/>
        </p:nvSpPr>
        <p:spPr>
          <a:xfrm>
            <a:off x="1854794" y="2366455"/>
            <a:ext cx="55481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Vi säger att vi </a:t>
            </a:r>
            <a:r>
              <a:rPr lang="sv-SE" b="1" i="1" dirty="0">
                <a:solidFill>
                  <a:srgbClr val="800000"/>
                </a:solidFill>
              </a:rPr>
              <a:t>förlänger</a:t>
            </a:r>
            <a:r>
              <a:rPr lang="sv-SE" dirty="0"/>
              <a:t> så båda bråkens nämnare blir </a:t>
            </a:r>
            <a:r>
              <a:rPr lang="sv-SE" b="1" dirty="0">
                <a:solidFill>
                  <a:srgbClr val="800000"/>
                </a:solidFill>
              </a:rPr>
              <a:t>20</a:t>
            </a:r>
            <a:r>
              <a:rPr lang="sv-SE" dirty="0"/>
              <a:t>.</a:t>
            </a:r>
          </a:p>
        </p:txBody>
      </p:sp>
      <p:grpSp>
        <p:nvGrpSpPr>
          <p:cNvPr id="61" name="Grupp 60">
            <a:extLst>
              <a:ext uri="{FF2B5EF4-FFF2-40B4-BE49-F238E27FC236}">
                <a16:creationId xmlns:a16="http://schemas.microsoft.com/office/drawing/2014/main" id="{3F44C56D-A05C-E44D-9B1F-6864F658CC7C}"/>
              </a:ext>
            </a:extLst>
          </p:cNvPr>
          <p:cNvGrpSpPr/>
          <p:nvPr/>
        </p:nvGrpSpPr>
        <p:grpSpPr>
          <a:xfrm>
            <a:off x="3781942" y="2885619"/>
            <a:ext cx="1158901" cy="672815"/>
            <a:chOff x="6351339" y="2893429"/>
            <a:chExt cx="1158901" cy="672815"/>
          </a:xfrm>
        </p:grpSpPr>
        <p:sp>
          <p:nvSpPr>
            <p:cNvPr id="62" name="textruta 61">
              <a:extLst>
                <a:ext uri="{FF2B5EF4-FFF2-40B4-BE49-F238E27FC236}">
                  <a16:creationId xmlns:a16="http://schemas.microsoft.com/office/drawing/2014/main" id="{35AA90ED-866C-6E45-AFD8-62C25BA4446C}"/>
                </a:ext>
              </a:extLst>
            </p:cNvPr>
            <p:cNvSpPr txBox="1"/>
            <p:nvPr/>
          </p:nvSpPr>
          <p:spPr>
            <a:xfrm>
              <a:off x="6904172" y="3047079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  <p:grpSp>
          <p:nvGrpSpPr>
            <p:cNvPr id="63" name="Grupp 62">
              <a:extLst>
                <a:ext uri="{FF2B5EF4-FFF2-40B4-BE49-F238E27FC236}">
                  <a16:creationId xmlns:a16="http://schemas.microsoft.com/office/drawing/2014/main" id="{4C145935-A784-D84F-A44A-D88F934C03B1}"/>
                </a:ext>
              </a:extLst>
            </p:cNvPr>
            <p:cNvGrpSpPr/>
            <p:nvPr/>
          </p:nvGrpSpPr>
          <p:grpSpPr>
            <a:xfrm>
              <a:off x="6351339" y="2893429"/>
              <a:ext cx="648152" cy="672815"/>
              <a:chOff x="3840677" y="1845346"/>
              <a:chExt cx="648152" cy="672815"/>
            </a:xfrm>
          </p:grpSpPr>
          <p:sp>
            <p:nvSpPr>
              <p:cNvPr id="68" name="textruta 67">
                <a:extLst>
                  <a:ext uri="{FF2B5EF4-FFF2-40B4-BE49-F238E27FC236}">
                    <a16:creationId xmlns:a16="http://schemas.microsoft.com/office/drawing/2014/main" id="{9C6BD215-8384-3C46-B3CC-4D265F5853F2}"/>
                  </a:ext>
                </a:extLst>
              </p:cNvPr>
              <p:cNvSpPr txBox="1"/>
              <p:nvPr/>
            </p:nvSpPr>
            <p:spPr>
              <a:xfrm>
                <a:off x="3906618" y="1845346"/>
                <a:ext cx="5822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3 </a:t>
                </a:r>
                <a:r>
                  <a:rPr lang="is-IS" dirty="0"/>
                  <a:t>∙ </a:t>
                </a:r>
                <a:r>
                  <a:rPr lang="sv-SE" b="1" dirty="0">
                    <a:solidFill>
                      <a:srgbClr val="800000"/>
                    </a:solidFill>
                  </a:rPr>
                  <a:t>5</a:t>
                </a:r>
              </a:p>
            </p:txBody>
          </p:sp>
          <p:sp>
            <p:nvSpPr>
              <p:cNvPr id="69" name="textruta 68">
                <a:extLst>
                  <a:ext uri="{FF2B5EF4-FFF2-40B4-BE49-F238E27FC236}">
                    <a16:creationId xmlns:a16="http://schemas.microsoft.com/office/drawing/2014/main" id="{13596E8E-7039-1949-9233-719EF4863F7F}"/>
                  </a:ext>
                </a:extLst>
              </p:cNvPr>
              <p:cNvSpPr txBox="1"/>
              <p:nvPr/>
            </p:nvSpPr>
            <p:spPr>
              <a:xfrm>
                <a:off x="3840677" y="2148829"/>
                <a:ext cx="635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 4</a:t>
                </a:r>
                <a:r>
                  <a:rPr lang="is-IS" dirty="0"/>
                  <a:t> ∙ </a:t>
                </a:r>
                <a:r>
                  <a:rPr lang="sv-SE" b="1" dirty="0">
                    <a:solidFill>
                      <a:srgbClr val="800000"/>
                    </a:solidFill>
                  </a:rPr>
                  <a:t>5</a:t>
                </a:r>
              </a:p>
            </p:txBody>
          </p:sp>
          <p:cxnSp>
            <p:nvCxnSpPr>
              <p:cNvPr id="70" name="Rak 69">
                <a:extLst>
                  <a:ext uri="{FF2B5EF4-FFF2-40B4-BE49-F238E27FC236}">
                    <a16:creationId xmlns:a16="http://schemas.microsoft.com/office/drawing/2014/main" id="{40E625CF-7D88-CE45-9388-61E6466D33E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7419" y="2183662"/>
                <a:ext cx="559444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4" name="Grupp 63">
              <a:extLst>
                <a:ext uri="{FF2B5EF4-FFF2-40B4-BE49-F238E27FC236}">
                  <a16:creationId xmlns:a16="http://schemas.microsoft.com/office/drawing/2014/main" id="{565CC746-0D58-B546-85E2-D7AAACA19896}"/>
                </a:ext>
              </a:extLst>
            </p:cNvPr>
            <p:cNvGrpSpPr/>
            <p:nvPr/>
          </p:nvGrpSpPr>
          <p:grpSpPr>
            <a:xfrm>
              <a:off x="7078494" y="2893429"/>
              <a:ext cx="431746" cy="664099"/>
              <a:chOff x="3966541" y="1845346"/>
              <a:chExt cx="431746" cy="664099"/>
            </a:xfrm>
          </p:grpSpPr>
          <p:sp>
            <p:nvSpPr>
              <p:cNvPr id="65" name="textruta 64">
                <a:extLst>
                  <a:ext uri="{FF2B5EF4-FFF2-40B4-BE49-F238E27FC236}">
                    <a16:creationId xmlns:a16="http://schemas.microsoft.com/office/drawing/2014/main" id="{1B91B79B-CA51-5944-BC0B-265B0FD06C29}"/>
                  </a:ext>
                </a:extLst>
              </p:cNvPr>
              <p:cNvSpPr txBox="1"/>
              <p:nvPr/>
            </p:nvSpPr>
            <p:spPr>
              <a:xfrm>
                <a:off x="3979583" y="184534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15</a:t>
                </a:r>
              </a:p>
            </p:txBody>
          </p:sp>
          <p:sp>
            <p:nvSpPr>
              <p:cNvPr id="66" name="textruta 65">
                <a:extLst>
                  <a:ext uri="{FF2B5EF4-FFF2-40B4-BE49-F238E27FC236}">
                    <a16:creationId xmlns:a16="http://schemas.microsoft.com/office/drawing/2014/main" id="{FC07AD9E-2CD7-D24B-839A-FD741D2838CA}"/>
                  </a:ext>
                </a:extLst>
              </p:cNvPr>
              <p:cNvSpPr txBox="1"/>
              <p:nvPr/>
            </p:nvSpPr>
            <p:spPr>
              <a:xfrm>
                <a:off x="3966541" y="2140113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20</a:t>
                </a:r>
              </a:p>
            </p:txBody>
          </p:sp>
          <p:cxnSp>
            <p:nvCxnSpPr>
              <p:cNvPr id="67" name="Rak 66">
                <a:extLst>
                  <a:ext uri="{FF2B5EF4-FFF2-40B4-BE49-F238E27FC236}">
                    <a16:creationId xmlns:a16="http://schemas.microsoft.com/office/drawing/2014/main" id="{B1263D31-504F-404E-B60A-D2F4EE2B4CD6}"/>
                  </a:ext>
                </a:extLst>
              </p:cNvPr>
              <p:cNvCxnSpPr/>
              <p:nvPr/>
            </p:nvCxnSpPr>
            <p:spPr>
              <a:xfrm>
                <a:off x="4026051" y="2192377"/>
                <a:ext cx="30166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4" name="Grupp 13">
            <a:extLst>
              <a:ext uri="{FF2B5EF4-FFF2-40B4-BE49-F238E27FC236}">
                <a16:creationId xmlns:a16="http://schemas.microsoft.com/office/drawing/2014/main" id="{B6A24B1D-811C-6D4F-8D7B-B7BC28D7B4E7}"/>
              </a:ext>
            </a:extLst>
          </p:cNvPr>
          <p:cNvGrpSpPr/>
          <p:nvPr/>
        </p:nvGrpSpPr>
        <p:grpSpPr>
          <a:xfrm>
            <a:off x="3888754" y="1162610"/>
            <a:ext cx="1260058" cy="618632"/>
            <a:chOff x="2922913" y="1162901"/>
            <a:chExt cx="1260058" cy="618632"/>
          </a:xfrm>
        </p:grpSpPr>
        <p:grpSp>
          <p:nvGrpSpPr>
            <p:cNvPr id="6" name="Grupp 5"/>
            <p:cNvGrpSpPr/>
            <p:nvPr/>
          </p:nvGrpSpPr>
          <p:grpSpPr>
            <a:xfrm>
              <a:off x="2922913" y="1162901"/>
              <a:ext cx="315057" cy="610778"/>
              <a:chOff x="3896889" y="1900303"/>
              <a:chExt cx="315057" cy="610778"/>
            </a:xfrm>
          </p:grpSpPr>
          <p:sp>
            <p:nvSpPr>
              <p:cNvPr id="7" name="textruta 6"/>
              <p:cNvSpPr txBox="1"/>
              <p:nvPr/>
            </p:nvSpPr>
            <p:spPr>
              <a:xfrm>
                <a:off x="3910286" y="1900303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3</a:t>
                </a:r>
              </a:p>
            </p:txBody>
          </p:sp>
          <p:sp>
            <p:nvSpPr>
              <p:cNvPr id="8" name="textruta 7"/>
              <p:cNvSpPr txBox="1"/>
              <p:nvPr/>
            </p:nvSpPr>
            <p:spPr>
              <a:xfrm>
                <a:off x="3896889" y="214174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4</a:t>
                </a:r>
              </a:p>
            </p:txBody>
          </p:sp>
          <p:cxnSp>
            <p:nvCxnSpPr>
              <p:cNvPr id="9" name="Rak 8"/>
              <p:cNvCxnSpPr>
                <a:cxnSpLocks/>
              </p:cNvCxnSpPr>
              <p:nvPr/>
            </p:nvCxnSpPr>
            <p:spPr>
              <a:xfrm>
                <a:off x="3948296" y="2201030"/>
                <a:ext cx="194483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3" name="Grupp 32"/>
            <p:cNvGrpSpPr/>
            <p:nvPr/>
          </p:nvGrpSpPr>
          <p:grpSpPr>
            <a:xfrm>
              <a:off x="3874626" y="1166055"/>
              <a:ext cx="308345" cy="615478"/>
              <a:chOff x="3882796" y="1865684"/>
              <a:chExt cx="308345" cy="615478"/>
            </a:xfrm>
          </p:grpSpPr>
          <p:sp>
            <p:nvSpPr>
              <p:cNvPr id="34" name="textruta 33"/>
              <p:cNvSpPr txBox="1"/>
              <p:nvPr/>
            </p:nvSpPr>
            <p:spPr>
              <a:xfrm>
                <a:off x="3882796" y="1865684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4</a:t>
                </a:r>
              </a:p>
            </p:txBody>
          </p:sp>
          <p:sp>
            <p:nvSpPr>
              <p:cNvPr id="35" name="textruta 34"/>
              <p:cNvSpPr txBox="1"/>
              <p:nvPr/>
            </p:nvSpPr>
            <p:spPr>
              <a:xfrm>
                <a:off x="3889481" y="2111830"/>
                <a:ext cx="30166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5</a:t>
                </a:r>
              </a:p>
            </p:txBody>
          </p:sp>
          <p:cxnSp>
            <p:nvCxnSpPr>
              <p:cNvPr id="59" name="Rak 58">
                <a:extLst>
                  <a:ext uri="{FF2B5EF4-FFF2-40B4-BE49-F238E27FC236}">
                    <a16:creationId xmlns:a16="http://schemas.microsoft.com/office/drawing/2014/main" id="{7E9495B0-F035-164B-AB2A-593AF791B7E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940613" y="2171418"/>
                <a:ext cx="188472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2" name="Rektangel 71">
              <a:extLst>
                <a:ext uri="{FF2B5EF4-FFF2-40B4-BE49-F238E27FC236}">
                  <a16:creationId xmlns:a16="http://schemas.microsoft.com/office/drawing/2014/main" id="{7F5EAC91-2DAE-DA41-850A-23FCD3AB3317}"/>
                </a:ext>
              </a:extLst>
            </p:cNvPr>
            <p:cNvSpPr/>
            <p:nvPr/>
          </p:nvSpPr>
          <p:spPr>
            <a:xfrm>
              <a:off x="3330996" y="1287123"/>
              <a:ext cx="6014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eller</a:t>
              </a:r>
            </a:p>
          </p:txBody>
        </p:sp>
      </p:grpSp>
      <p:sp>
        <p:nvSpPr>
          <p:cNvPr id="73" name="Rektangel 72">
            <a:extLst>
              <a:ext uri="{FF2B5EF4-FFF2-40B4-BE49-F238E27FC236}">
                <a16:creationId xmlns:a16="http://schemas.microsoft.com/office/drawing/2014/main" id="{96AAC101-59FD-0640-919F-9A00EC66A62A}"/>
              </a:ext>
            </a:extLst>
          </p:cNvPr>
          <p:cNvSpPr/>
          <p:nvPr/>
        </p:nvSpPr>
        <p:spPr>
          <a:xfrm>
            <a:off x="2841148" y="1849307"/>
            <a:ext cx="37135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b="1" i="1" dirty="0">
                <a:solidFill>
                  <a:srgbClr val="800000"/>
                </a:solidFill>
              </a:rPr>
              <a:t>MGN </a:t>
            </a:r>
            <a:r>
              <a:rPr lang="sv-SE" sz="1400" b="1" dirty="0">
                <a:solidFill>
                  <a:srgbClr val="800000"/>
                </a:solidFill>
              </a:rPr>
              <a:t>(Minsta Gemensamma Nämnare)</a:t>
            </a:r>
            <a:r>
              <a:rPr lang="sv-SE" sz="1400" b="1" i="1" dirty="0">
                <a:solidFill>
                  <a:srgbClr val="800000"/>
                </a:solidFill>
              </a:rPr>
              <a:t> </a:t>
            </a:r>
            <a:r>
              <a:rPr lang="sv-SE" b="1" dirty="0">
                <a:solidFill>
                  <a:srgbClr val="800000"/>
                </a:solidFill>
              </a:rPr>
              <a:t>=</a:t>
            </a:r>
            <a:r>
              <a:rPr lang="sv-SE" dirty="0"/>
              <a:t> </a:t>
            </a:r>
            <a:r>
              <a:rPr lang="sv-SE" b="1" dirty="0">
                <a:solidFill>
                  <a:srgbClr val="800000"/>
                </a:solidFill>
              </a:rPr>
              <a:t>20</a:t>
            </a:r>
            <a:r>
              <a:rPr lang="sv-SE" dirty="0"/>
              <a:t>.</a:t>
            </a:r>
          </a:p>
        </p:txBody>
      </p:sp>
      <p:grpSp>
        <p:nvGrpSpPr>
          <p:cNvPr id="74" name="Grupp 73">
            <a:extLst>
              <a:ext uri="{FF2B5EF4-FFF2-40B4-BE49-F238E27FC236}">
                <a16:creationId xmlns:a16="http://schemas.microsoft.com/office/drawing/2014/main" id="{FC4D68B3-902D-7940-B35C-5FDB9B99C340}"/>
              </a:ext>
            </a:extLst>
          </p:cNvPr>
          <p:cNvGrpSpPr/>
          <p:nvPr/>
        </p:nvGrpSpPr>
        <p:grpSpPr>
          <a:xfrm>
            <a:off x="3776423" y="3724159"/>
            <a:ext cx="1158901" cy="672815"/>
            <a:chOff x="6351339" y="2893429"/>
            <a:chExt cx="1158901" cy="672815"/>
          </a:xfrm>
        </p:grpSpPr>
        <p:sp>
          <p:nvSpPr>
            <p:cNvPr id="75" name="textruta 74">
              <a:extLst>
                <a:ext uri="{FF2B5EF4-FFF2-40B4-BE49-F238E27FC236}">
                  <a16:creationId xmlns:a16="http://schemas.microsoft.com/office/drawing/2014/main" id="{39A36531-94D4-6342-9C08-FC1C36C8A7D7}"/>
                </a:ext>
              </a:extLst>
            </p:cNvPr>
            <p:cNvSpPr txBox="1"/>
            <p:nvPr/>
          </p:nvSpPr>
          <p:spPr>
            <a:xfrm>
              <a:off x="6904172" y="3047079"/>
              <a:ext cx="29963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sv-SE" dirty="0"/>
                <a:t>=</a:t>
              </a:r>
            </a:p>
          </p:txBody>
        </p:sp>
        <p:grpSp>
          <p:nvGrpSpPr>
            <p:cNvPr id="76" name="Grupp 75">
              <a:extLst>
                <a:ext uri="{FF2B5EF4-FFF2-40B4-BE49-F238E27FC236}">
                  <a16:creationId xmlns:a16="http://schemas.microsoft.com/office/drawing/2014/main" id="{909649CF-6AF5-E844-91CB-41C488C1F82C}"/>
                </a:ext>
              </a:extLst>
            </p:cNvPr>
            <p:cNvGrpSpPr/>
            <p:nvPr/>
          </p:nvGrpSpPr>
          <p:grpSpPr>
            <a:xfrm>
              <a:off x="6351339" y="2893429"/>
              <a:ext cx="648152" cy="672815"/>
              <a:chOff x="3840677" y="1845346"/>
              <a:chExt cx="648152" cy="672815"/>
            </a:xfrm>
          </p:grpSpPr>
          <p:sp>
            <p:nvSpPr>
              <p:cNvPr id="81" name="textruta 80">
                <a:extLst>
                  <a:ext uri="{FF2B5EF4-FFF2-40B4-BE49-F238E27FC236}">
                    <a16:creationId xmlns:a16="http://schemas.microsoft.com/office/drawing/2014/main" id="{162ADF63-1D1B-BC47-8FA4-45CE5E935ADA}"/>
                  </a:ext>
                </a:extLst>
              </p:cNvPr>
              <p:cNvSpPr txBox="1"/>
              <p:nvPr/>
            </p:nvSpPr>
            <p:spPr>
              <a:xfrm>
                <a:off x="3906618" y="1845346"/>
                <a:ext cx="58221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4 </a:t>
                </a:r>
                <a:r>
                  <a:rPr lang="is-IS" dirty="0"/>
                  <a:t>∙ </a:t>
                </a:r>
                <a:r>
                  <a:rPr lang="sv-SE" b="1" dirty="0">
                    <a:solidFill>
                      <a:srgbClr val="800000"/>
                    </a:solidFill>
                  </a:rPr>
                  <a:t>4</a:t>
                </a:r>
              </a:p>
            </p:txBody>
          </p:sp>
          <p:sp>
            <p:nvSpPr>
              <p:cNvPr id="82" name="textruta 81">
                <a:extLst>
                  <a:ext uri="{FF2B5EF4-FFF2-40B4-BE49-F238E27FC236}">
                    <a16:creationId xmlns:a16="http://schemas.microsoft.com/office/drawing/2014/main" id="{4FB22EDF-417A-C340-8708-895AA38E7EBD}"/>
                  </a:ext>
                </a:extLst>
              </p:cNvPr>
              <p:cNvSpPr txBox="1"/>
              <p:nvPr/>
            </p:nvSpPr>
            <p:spPr>
              <a:xfrm>
                <a:off x="3840677" y="2148829"/>
                <a:ext cx="63511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 5</a:t>
                </a:r>
                <a:r>
                  <a:rPr lang="is-IS" dirty="0"/>
                  <a:t> ∙ </a:t>
                </a:r>
                <a:r>
                  <a:rPr lang="sv-SE" b="1" dirty="0">
                    <a:solidFill>
                      <a:srgbClr val="800000"/>
                    </a:solidFill>
                  </a:rPr>
                  <a:t>4</a:t>
                </a:r>
              </a:p>
            </p:txBody>
          </p:sp>
          <p:cxnSp>
            <p:nvCxnSpPr>
              <p:cNvPr id="83" name="Rak 82">
                <a:extLst>
                  <a:ext uri="{FF2B5EF4-FFF2-40B4-BE49-F238E27FC236}">
                    <a16:creationId xmlns:a16="http://schemas.microsoft.com/office/drawing/2014/main" id="{DF544A2D-7840-CF48-B052-469D37759F4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877419" y="2183662"/>
                <a:ext cx="559444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7" name="Grupp 76">
              <a:extLst>
                <a:ext uri="{FF2B5EF4-FFF2-40B4-BE49-F238E27FC236}">
                  <a16:creationId xmlns:a16="http://schemas.microsoft.com/office/drawing/2014/main" id="{9C59B6D4-CB97-7A48-9F41-D9CB5C2FF6CF}"/>
                </a:ext>
              </a:extLst>
            </p:cNvPr>
            <p:cNvGrpSpPr/>
            <p:nvPr/>
          </p:nvGrpSpPr>
          <p:grpSpPr>
            <a:xfrm>
              <a:off x="7078494" y="2893429"/>
              <a:ext cx="431746" cy="664099"/>
              <a:chOff x="3966541" y="1845346"/>
              <a:chExt cx="431746" cy="664099"/>
            </a:xfrm>
          </p:grpSpPr>
          <p:sp>
            <p:nvSpPr>
              <p:cNvPr id="78" name="textruta 77">
                <a:extLst>
                  <a:ext uri="{FF2B5EF4-FFF2-40B4-BE49-F238E27FC236}">
                    <a16:creationId xmlns:a16="http://schemas.microsoft.com/office/drawing/2014/main" id="{5D7E0C8F-17D8-D84B-A1C3-BBCAF4B5F4DE}"/>
                  </a:ext>
                </a:extLst>
              </p:cNvPr>
              <p:cNvSpPr txBox="1"/>
              <p:nvPr/>
            </p:nvSpPr>
            <p:spPr>
              <a:xfrm>
                <a:off x="3979583" y="184534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16</a:t>
                </a:r>
              </a:p>
            </p:txBody>
          </p:sp>
          <p:sp>
            <p:nvSpPr>
              <p:cNvPr id="79" name="textruta 78">
                <a:extLst>
                  <a:ext uri="{FF2B5EF4-FFF2-40B4-BE49-F238E27FC236}">
                    <a16:creationId xmlns:a16="http://schemas.microsoft.com/office/drawing/2014/main" id="{2A297E89-3893-9F4E-BB32-370E60CC1FA7}"/>
                  </a:ext>
                </a:extLst>
              </p:cNvPr>
              <p:cNvSpPr txBox="1"/>
              <p:nvPr/>
            </p:nvSpPr>
            <p:spPr>
              <a:xfrm>
                <a:off x="3966541" y="2140113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20</a:t>
                </a:r>
              </a:p>
            </p:txBody>
          </p:sp>
          <p:cxnSp>
            <p:nvCxnSpPr>
              <p:cNvPr id="80" name="Rak 79">
                <a:extLst>
                  <a:ext uri="{FF2B5EF4-FFF2-40B4-BE49-F238E27FC236}">
                    <a16:creationId xmlns:a16="http://schemas.microsoft.com/office/drawing/2014/main" id="{8C0886FC-BCFE-DF4A-9B14-05846B0126C2}"/>
                  </a:ext>
                </a:extLst>
              </p:cNvPr>
              <p:cNvCxnSpPr/>
              <p:nvPr/>
            </p:nvCxnSpPr>
            <p:spPr>
              <a:xfrm>
                <a:off x="4026051" y="2192377"/>
                <a:ext cx="30166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5" name="Grupp 14">
            <a:extLst>
              <a:ext uri="{FF2B5EF4-FFF2-40B4-BE49-F238E27FC236}">
                <a16:creationId xmlns:a16="http://schemas.microsoft.com/office/drawing/2014/main" id="{9C6A17DD-0EA6-0D41-A63E-B0995DC209A3}"/>
              </a:ext>
            </a:extLst>
          </p:cNvPr>
          <p:cNvGrpSpPr/>
          <p:nvPr/>
        </p:nvGrpSpPr>
        <p:grpSpPr>
          <a:xfrm>
            <a:off x="3873157" y="4491397"/>
            <a:ext cx="1102835" cy="676722"/>
            <a:chOff x="5077490" y="2918951"/>
            <a:chExt cx="1102835" cy="676722"/>
          </a:xfrm>
        </p:grpSpPr>
        <p:grpSp>
          <p:nvGrpSpPr>
            <p:cNvPr id="87" name="Grupp 86">
              <a:extLst>
                <a:ext uri="{FF2B5EF4-FFF2-40B4-BE49-F238E27FC236}">
                  <a16:creationId xmlns:a16="http://schemas.microsoft.com/office/drawing/2014/main" id="{6F2CA6FE-6E97-DA4B-B276-E632C5A57D80}"/>
                </a:ext>
              </a:extLst>
            </p:cNvPr>
            <p:cNvGrpSpPr/>
            <p:nvPr/>
          </p:nvGrpSpPr>
          <p:grpSpPr>
            <a:xfrm>
              <a:off x="5077490" y="2931574"/>
              <a:ext cx="431746" cy="664099"/>
              <a:chOff x="3966541" y="1845346"/>
              <a:chExt cx="431746" cy="664099"/>
            </a:xfrm>
          </p:grpSpPr>
          <p:sp>
            <p:nvSpPr>
              <p:cNvPr id="88" name="textruta 87">
                <a:extLst>
                  <a:ext uri="{FF2B5EF4-FFF2-40B4-BE49-F238E27FC236}">
                    <a16:creationId xmlns:a16="http://schemas.microsoft.com/office/drawing/2014/main" id="{742EAC6F-1A38-F743-AC4F-512594B1DE3E}"/>
                  </a:ext>
                </a:extLst>
              </p:cNvPr>
              <p:cNvSpPr txBox="1"/>
              <p:nvPr/>
            </p:nvSpPr>
            <p:spPr>
              <a:xfrm>
                <a:off x="3979583" y="184534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15</a:t>
                </a:r>
              </a:p>
            </p:txBody>
          </p:sp>
          <p:sp>
            <p:nvSpPr>
              <p:cNvPr id="89" name="textruta 88">
                <a:extLst>
                  <a:ext uri="{FF2B5EF4-FFF2-40B4-BE49-F238E27FC236}">
                    <a16:creationId xmlns:a16="http://schemas.microsoft.com/office/drawing/2014/main" id="{E51F475C-641F-814A-8190-55BFBF29180F}"/>
                  </a:ext>
                </a:extLst>
              </p:cNvPr>
              <p:cNvSpPr txBox="1"/>
              <p:nvPr/>
            </p:nvSpPr>
            <p:spPr>
              <a:xfrm>
                <a:off x="3966541" y="2140113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20</a:t>
                </a:r>
              </a:p>
            </p:txBody>
          </p:sp>
          <p:cxnSp>
            <p:nvCxnSpPr>
              <p:cNvPr id="90" name="Rak 89">
                <a:extLst>
                  <a:ext uri="{FF2B5EF4-FFF2-40B4-BE49-F238E27FC236}">
                    <a16:creationId xmlns:a16="http://schemas.microsoft.com/office/drawing/2014/main" id="{F712A6C7-82ED-0E48-8B96-A7C578DDC85B}"/>
                  </a:ext>
                </a:extLst>
              </p:cNvPr>
              <p:cNvCxnSpPr/>
              <p:nvPr/>
            </p:nvCxnSpPr>
            <p:spPr>
              <a:xfrm>
                <a:off x="4026051" y="2192377"/>
                <a:ext cx="30166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4" name="Grupp 103">
              <a:extLst>
                <a:ext uri="{FF2B5EF4-FFF2-40B4-BE49-F238E27FC236}">
                  <a16:creationId xmlns:a16="http://schemas.microsoft.com/office/drawing/2014/main" id="{90551D9E-6D0C-444B-BFA6-7C7377F5BE6D}"/>
                </a:ext>
              </a:extLst>
            </p:cNvPr>
            <p:cNvGrpSpPr/>
            <p:nvPr/>
          </p:nvGrpSpPr>
          <p:grpSpPr>
            <a:xfrm>
              <a:off x="5748579" y="2918951"/>
              <a:ext cx="431746" cy="664099"/>
              <a:chOff x="3966541" y="1845346"/>
              <a:chExt cx="431746" cy="664099"/>
            </a:xfrm>
          </p:grpSpPr>
          <p:sp>
            <p:nvSpPr>
              <p:cNvPr id="105" name="textruta 104">
                <a:extLst>
                  <a:ext uri="{FF2B5EF4-FFF2-40B4-BE49-F238E27FC236}">
                    <a16:creationId xmlns:a16="http://schemas.microsoft.com/office/drawing/2014/main" id="{E295BC1E-191E-B140-B6D9-3B307AAFC983}"/>
                  </a:ext>
                </a:extLst>
              </p:cNvPr>
              <p:cNvSpPr txBox="1"/>
              <p:nvPr/>
            </p:nvSpPr>
            <p:spPr>
              <a:xfrm>
                <a:off x="3979583" y="1845346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16</a:t>
                </a:r>
              </a:p>
            </p:txBody>
          </p:sp>
          <p:sp>
            <p:nvSpPr>
              <p:cNvPr id="106" name="textruta 105">
                <a:extLst>
                  <a:ext uri="{FF2B5EF4-FFF2-40B4-BE49-F238E27FC236}">
                    <a16:creationId xmlns:a16="http://schemas.microsoft.com/office/drawing/2014/main" id="{66852B11-C079-2F4E-B62B-237A30210771}"/>
                  </a:ext>
                </a:extLst>
              </p:cNvPr>
              <p:cNvSpPr txBox="1"/>
              <p:nvPr/>
            </p:nvSpPr>
            <p:spPr>
              <a:xfrm>
                <a:off x="3966541" y="2140113"/>
                <a:ext cx="41870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20</a:t>
                </a:r>
              </a:p>
            </p:txBody>
          </p:sp>
          <p:cxnSp>
            <p:nvCxnSpPr>
              <p:cNvPr id="107" name="Rak 106">
                <a:extLst>
                  <a:ext uri="{FF2B5EF4-FFF2-40B4-BE49-F238E27FC236}">
                    <a16:creationId xmlns:a16="http://schemas.microsoft.com/office/drawing/2014/main" id="{4A44A18E-90FF-684D-B423-0E2717CEBBB7}"/>
                  </a:ext>
                </a:extLst>
              </p:cNvPr>
              <p:cNvCxnSpPr/>
              <p:nvPr/>
            </p:nvCxnSpPr>
            <p:spPr>
              <a:xfrm>
                <a:off x="4026051" y="2192377"/>
                <a:ext cx="301660" cy="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08" name="Rektangel 107">
              <a:extLst>
                <a:ext uri="{FF2B5EF4-FFF2-40B4-BE49-F238E27FC236}">
                  <a16:creationId xmlns:a16="http://schemas.microsoft.com/office/drawing/2014/main" id="{4A0D2ABA-8A66-A24A-B5FD-590FD6D1E807}"/>
                </a:ext>
              </a:extLst>
            </p:cNvPr>
            <p:cNvSpPr/>
            <p:nvPr/>
          </p:nvSpPr>
          <p:spPr>
            <a:xfrm>
              <a:off x="5465825" y="3109160"/>
              <a:ext cx="3000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&lt;</a:t>
              </a:r>
            </a:p>
          </p:txBody>
        </p:sp>
      </p:grpSp>
      <p:grpSp>
        <p:nvGrpSpPr>
          <p:cNvPr id="121" name="Grupp 120">
            <a:extLst>
              <a:ext uri="{FF2B5EF4-FFF2-40B4-BE49-F238E27FC236}">
                <a16:creationId xmlns:a16="http://schemas.microsoft.com/office/drawing/2014/main" id="{130E85E8-C755-D942-BEB0-CA6DF8ED2160}"/>
              </a:ext>
            </a:extLst>
          </p:cNvPr>
          <p:cNvGrpSpPr/>
          <p:nvPr/>
        </p:nvGrpSpPr>
        <p:grpSpPr>
          <a:xfrm>
            <a:off x="3799887" y="5425095"/>
            <a:ext cx="1362456" cy="785981"/>
            <a:chOff x="3710428" y="5152605"/>
            <a:chExt cx="1362456" cy="785981"/>
          </a:xfrm>
        </p:grpSpPr>
        <p:sp>
          <p:nvSpPr>
            <p:cNvPr id="120" name="Rektangel 119">
              <a:extLst>
                <a:ext uri="{FF2B5EF4-FFF2-40B4-BE49-F238E27FC236}">
                  <a16:creationId xmlns:a16="http://schemas.microsoft.com/office/drawing/2014/main" id="{73C376F9-4CF5-B641-B2AD-B9AC186733B9}"/>
                </a:ext>
              </a:extLst>
            </p:cNvPr>
            <p:cNvSpPr/>
            <p:nvPr/>
          </p:nvSpPr>
          <p:spPr>
            <a:xfrm>
              <a:off x="3710428" y="5152605"/>
              <a:ext cx="1362456" cy="785981"/>
            </a:xfrm>
            <a:prstGeom prst="rect">
              <a:avLst/>
            </a:prstGeom>
            <a:ln w="381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sv-SE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endParaRPr>
            </a:p>
          </p:txBody>
        </p:sp>
        <p:grpSp>
          <p:nvGrpSpPr>
            <p:cNvPr id="109" name="Grupp 108">
              <a:extLst>
                <a:ext uri="{FF2B5EF4-FFF2-40B4-BE49-F238E27FC236}">
                  <a16:creationId xmlns:a16="http://schemas.microsoft.com/office/drawing/2014/main" id="{03BD9661-DC45-8544-A9D0-E7C3D394EBF8}"/>
                </a:ext>
              </a:extLst>
            </p:cNvPr>
            <p:cNvGrpSpPr/>
            <p:nvPr/>
          </p:nvGrpSpPr>
          <p:grpSpPr>
            <a:xfrm>
              <a:off x="3891369" y="5237168"/>
              <a:ext cx="1017248" cy="597288"/>
              <a:chOff x="5093147" y="2992156"/>
              <a:chExt cx="1017248" cy="597288"/>
            </a:xfrm>
          </p:grpSpPr>
          <p:grpSp>
            <p:nvGrpSpPr>
              <p:cNvPr id="110" name="Grupp 109">
                <a:extLst>
                  <a:ext uri="{FF2B5EF4-FFF2-40B4-BE49-F238E27FC236}">
                    <a16:creationId xmlns:a16="http://schemas.microsoft.com/office/drawing/2014/main" id="{69747F96-938C-D14C-95F0-0B3EFA3D6B41}"/>
                  </a:ext>
                </a:extLst>
              </p:cNvPr>
              <p:cNvGrpSpPr/>
              <p:nvPr/>
            </p:nvGrpSpPr>
            <p:grpSpPr>
              <a:xfrm>
                <a:off x="5093147" y="2992156"/>
                <a:ext cx="312442" cy="597288"/>
                <a:chOff x="3982198" y="1905928"/>
                <a:chExt cx="312442" cy="597288"/>
              </a:xfrm>
            </p:grpSpPr>
            <p:sp>
              <p:nvSpPr>
                <p:cNvPr id="116" name="textruta 115">
                  <a:extLst>
                    <a:ext uri="{FF2B5EF4-FFF2-40B4-BE49-F238E27FC236}">
                      <a16:creationId xmlns:a16="http://schemas.microsoft.com/office/drawing/2014/main" id="{C4EAB124-6D2D-4E49-86D8-4F6235E019D3}"/>
                    </a:ext>
                  </a:extLst>
                </p:cNvPr>
                <p:cNvSpPr txBox="1"/>
                <p:nvPr/>
              </p:nvSpPr>
              <p:spPr>
                <a:xfrm>
                  <a:off x="3992954" y="1905928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3</a:t>
                  </a:r>
                </a:p>
              </p:txBody>
            </p:sp>
            <p:sp>
              <p:nvSpPr>
                <p:cNvPr id="117" name="textruta 116">
                  <a:extLst>
                    <a:ext uri="{FF2B5EF4-FFF2-40B4-BE49-F238E27FC236}">
                      <a16:creationId xmlns:a16="http://schemas.microsoft.com/office/drawing/2014/main" id="{6A6B7A22-D8C8-874B-A4E9-C36F6A06D42E}"/>
                    </a:ext>
                  </a:extLst>
                </p:cNvPr>
                <p:cNvSpPr txBox="1"/>
                <p:nvPr/>
              </p:nvSpPr>
              <p:spPr>
                <a:xfrm>
                  <a:off x="3982198" y="2133884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4</a:t>
                  </a:r>
                </a:p>
              </p:txBody>
            </p:sp>
            <p:cxnSp>
              <p:nvCxnSpPr>
                <p:cNvPr id="118" name="Rak 117">
                  <a:extLst>
                    <a:ext uri="{FF2B5EF4-FFF2-40B4-BE49-F238E27FC236}">
                      <a16:creationId xmlns:a16="http://schemas.microsoft.com/office/drawing/2014/main" id="{B7AB1CF1-568E-0C4B-BC3C-D427846C4A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48399" y="2214356"/>
                  <a:ext cx="194732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1" name="Grupp 110">
                <a:extLst>
                  <a:ext uri="{FF2B5EF4-FFF2-40B4-BE49-F238E27FC236}">
                    <a16:creationId xmlns:a16="http://schemas.microsoft.com/office/drawing/2014/main" id="{56E79DE5-E74A-004F-BDE3-136645E8B49D}"/>
                  </a:ext>
                </a:extLst>
              </p:cNvPr>
              <p:cNvGrpSpPr/>
              <p:nvPr/>
            </p:nvGrpSpPr>
            <p:grpSpPr>
              <a:xfrm>
                <a:off x="5792674" y="3002843"/>
                <a:ext cx="317721" cy="586601"/>
                <a:chOff x="4010636" y="1929238"/>
                <a:chExt cx="317721" cy="586601"/>
              </a:xfrm>
            </p:grpSpPr>
            <p:sp>
              <p:nvSpPr>
                <p:cNvPr id="113" name="textruta 112">
                  <a:extLst>
                    <a:ext uri="{FF2B5EF4-FFF2-40B4-BE49-F238E27FC236}">
                      <a16:creationId xmlns:a16="http://schemas.microsoft.com/office/drawing/2014/main" id="{1F8CC92A-6C7C-6B43-BF6D-6A8C47C516B7}"/>
                    </a:ext>
                  </a:extLst>
                </p:cNvPr>
                <p:cNvSpPr txBox="1"/>
                <p:nvPr/>
              </p:nvSpPr>
              <p:spPr>
                <a:xfrm>
                  <a:off x="4010636" y="1929238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4</a:t>
                  </a:r>
                </a:p>
              </p:txBody>
            </p:sp>
            <p:sp>
              <p:nvSpPr>
                <p:cNvPr id="114" name="textruta 113">
                  <a:extLst>
                    <a:ext uri="{FF2B5EF4-FFF2-40B4-BE49-F238E27FC236}">
                      <a16:creationId xmlns:a16="http://schemas.microsoft.com/office/drawing/2014/main" id="{D4E649DE-DBCD-0540-888E-276E7FAAE511}"/>
                    </a:ext>
                  </a:extLst>
                </p:cNvPr>
                <p:cNvSpPr txBox="1"/>
                <p:nvPr/>
              </p:nvSpPr>
              <p:spPr>
                <a:xfrm>
                  <a:off x="4026671" y="2146507"/>
                  <a:ext cx="3016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sv-SE" dirty="0"/>
                    <a:t>5</a:t>
                  </a:r>
                </a:p>
              </p:txBody>
            </p:sp>
            <p:cxnSp>
              <p:nvCxnSpPr>
                <p:cNvPr id="115" name="Rak 114">
                  <a:extLst>
                    <a:ext uri="{FF2B5EF4-FFF2-40B4-BE49-F238E27FC236}">
                      <a16:creationId xmlns:a16="http://schemas.microsoft.com/office/drawing/2014/main" id="{93FCD82A-EC21-D947-8B4D-0BC213E50A1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065918" y="2219444"/>
                  <a:ext cx="194289" cy="0"/>
                </a:xfrm>
                <a:prstGeom prst="line">
                  <a:avLst/>
                </a:prstGeom>
                <a:ln w="9525" cmpd="sng">
                  <a:solidFill>
                    <a:schemeClr val="tx1"/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12" name="Rektangel 111">
                <a:extLst>
                  <a:ext uri="{FF2B5EF4-FFF2-40B4-BE49-F238E27FC236}">
                    <a16:creationId xmlns:a16="http://schemas.microsoft.com/office/drawing/2014/main" id="{FCB38B1B-9CBD-FC4D-B99C-EEA3D0ABC64D}"/>
                  </a:ext>
                </a:extLst>
              </p:cNvPr>
              <p:cNvSpPr/>
              <p:nvPr/>
            </p:nvSpPr>
            <p:spPr>
              <a:xfrm>
                <a:off x="5465825" y="3109160"/>
                <a:ext cx="300082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sv-SE" dirty="0"/>
                  <a:t>&lt;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71164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0" grpId="0"/>
      <p:bldP spid="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>
            <a:extLst>
              <a:ext uri="{FF2B5EF4-FFF2-40B4-BE49-F238E27FC236}">
                <a16:creationId xmlns:a16="http://schemas.microsoft.com/office/drawing/2014/main" id="{ABEF105D-2122-3245-B763-BC4A83ADA6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132" y="1967444"/>
            <a:ext cx="1383538" cy="327807"/>
          </a:xfrm>
          <a:prstGeom prst="rect">
            <a:avLst/>
          </a:prstGeom>
        </p:spPr>
      </p:pic>
      <p:sp>
        <p:nvSpPr>
          <p:cNvPr id="3" name="Rektangel 2">
            <a:extLst>
              <a:ext uri="{FF2B5EF4-FFF2-40B4-BE49-F238E27FC236}">
                <a16:creationId xmlns:a16="http://schemas.microsoft.com/office/drawing/2014/main" id="{07823390-8A31-B042-BD7B-6FC5DC6D369F}"/>
              </a:ext>
            </a:extLst>
          </p:cNvPr>
          <p:cNvSpPr/>
          <p:nvPr/>
        </p:nvSpPr>
        <p:spPr>
          <a:xfrm>
            <a:off x="2945728" y="686465"/>
            <a:ext cx="32301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Vilken av följande bråk är störst?</a:t>
            </a: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CA695638-5C8A-4845-97A0-82CC53784E6A}"/>
              </a:ext>
            </a:extLst>
          </p:cNvPr>
          <p:cNvGrpSpPr/>
          <p:nvPr/>
        </p:nvGrpSpPr>
        <p:grpSpPr>
          <a:xfrm>
            <a:off x="3941658" y="1032452"/>
            <a:ext cx="1165147" cy="596226"/>
            <a:chOff x="2976650" y="1195876"/>
            <a:chExt cx="1165147" cy="596226"/>
          </a:xfrm>
        </p:grpSpPr>
        <p:grpSp>
          <p:nvGrpSpPr>
            <p:cNvPr id="5" name="Grupp 4">
              <a:extLst>
                <a:ext uri="{FF2B5EF4-FFF2-40B4-BE49-F238E27FC236}">
                  <a16:creationId xmlns:a16="http://schemas.microsoft.com/office/drawing/2014/main" id="{C9F16FF4-7D0A-A040-B3FC-52EF8314EB7A}"/>
                </a:ext>
              </a:extLst>
            </p:cNvPr>
            <p:cNvGrpSpPr/>
            <p:nvPr/>
          </p:nvGrpSpPr>
          <p:grpSpPr>
            <a:xfrm>
              <a:off x="2976650" y="1195876"/>
              <a:ext cx="307370" cy="596226"/>
              <a:chOff x="3950626" y="1933278"/>
              <a:chExt cx="307370" cy="596226"/>
            </a:xfrm>
          </p:grpSpPr>
          <p:sp>
            <p:nvSpPr>
              <p:cNvPr id="11" name="textruta 10">
                <a:extLst>
                  <a:ext uri="{FF2B5EF4-FFF2-40B4-BE49-F238E27FC236}">
                    <a16:creationId xmlns:a16="http://schemas.microsoft.com/office/drawing/2014/main" id="{A33A3EC0-F848-0D44-A759-42F1EFA8B7B7}"/>
                  </a:ext>
                </a:extLst>
              </p:cNvPr>
              <p:cNvSpPr txBox="1"/>
              <p:nvPr/>
            </p:nvSpPr>
            <p:spPr>
              <a:xfrm>
                <a:off x="3950626" y="193327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2</a:t>
                </a:r>
              </a:p>
            </p:txBody>
          </p:sp>
          <p:sp>
            <p:nvSpPr>
              <p:cNvPr id="12" name="textruta 11">
                <a:extLst>
                  <a:ext uri="{FF2B5EF4-FFF2-40B4-BE49-F238E27FC236}">
                    <a16:creationId xmlns:a16="http://schemas.microsoft.com/office/drawing/2014/main" id="{C1FBE508-7B36-1B46-8557-6F6490A4FD0D}"/>
                  </a:ext>
                </a:extLst>
              </p:cNvPr>
              <p:cNvSpPr txBox="1"/>
              <p:nvPr/>
            </p:nvSpPr>
            <p:spPr>
              <a:xfrm>
                <a:off x="3956310" y="2160172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3</a:t>
                </a:r>
              </a:p>
            </p:txBody>
          </p:sp>
          <p:cxnSp>
            <p:nvCxnSpPr>
              <p:cNvPr id="13" name="Rak 12">
                <a:extLst>
                  <a:ext uri="{FF2B5EF4-FFF2-40B4-BE49-F238E27FC236}">
                    <a16:creationId xmlns:a16="http://schemas.microsoft.com/office/drawing/2014/main" id="{8C8DC8CD-858A-754D-99F4-D9D21D6AA18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4016083" y="2230789"/>
                <a:ext cx="191257" cy="2385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Grupp 5">
              <a:extLst>
                <a:ext uri="{FF2B5EF4-FFF2-40B4-BE49-F238E27FC236}">
                  <a16:creationId xmlns:a16="http://schemas.microsoft.com/office/drawing/2014/main" id="{FF2935D2-1399-4149-B367-790216F8F265}"/>
                </a:ext>
              </a:extLst>
            </p:cNvPr>
            <p:cNvGrpSpPr/>
            <p:nvPr/>
          </p:nvGrpSpPr>
          <p:grpSpPr>
            <a:xfrm>
              <a:off x="3838819" y="1203240"/>
              <a:ext cx="302978" cy="587035"/>
              <a:chOff x="3846989" y="1902869"/>
              <a:chExt cx="302978" cy="587035"/>
            </a:xfrm>
          </p:grpSpPr>
          <p:sp>
            <p:nvSpPr>
              <p:cNvPr id="8" name="textruta 7">
                <a:extLst>
                  <a:ext uri="{FF2B5EF4-FFF2-40B4-BE49-F238E27FC236}">
                    <a16:creationId xmlns:a16="http://schemas.microsoft.com/office/drawing/2014/main" id="{7B5CB461-1967-104C-9551-4A87B6C358DA}"/>
                  </a:ext>
                </a:extLst>
              </p:cNvPr>
              <p:cNvSpPr txBox="1"/>
              <p:nvPr/>
            </p:nvSpPr>
            <p:spPr>
              <a:xfrm>
                <a:off x="3848281" y="1902869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5</a:t>
                </a:r>
              </a:p>
            </p:txBody>
          </p:sp>
          <p:sp>
            <p:nvSpPr>
              <p:cNvPr id="9" name="textruta 8">
                <a:extLst>
                  <a:ext uri="{FF2B5EF4-FFF2-40B4-BE49-F238E27FC236}">
                    <a16:creationId xmlns:a16="http://schemas.microsoft.com/office/drawing/2014/main" id="{8D37F27E-3332-C146-9341-3F33ACDAE1FE}"/>
                  </a:ext>
                </a:extLst>
              </p:cNvPr>
              <p:cNvSpPr txBox="1"/>
              <p:nvPr/>
            </p:nvSpPr>
            <p:spPr>
              <a:xfrm>
                <a:off x="3846989" y="2120572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sv-SE" dirty="0"/>
                  <a:t>7</a:t>
                </a:r>
              </a:p>
            </p:txBody>
          </p:sp>
          <p:cxnSp>
            <p:nvCxnSpPr>
              <p:cNvPr id="18" name="Rak 17">
                <a:extLst>
                  <a:ext uri="{FF2B5EF4-FFF2-40B4-BE49-F238E27FC236}">
                    <a16:creationId xmlns:a16="http://schemas.microsoft.com/office/drawing/2014/main" id="{B65C32E2-2870-D54F-AE66-222F428AEBBF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04602" y="2190361"/>
                <a:ext cx="193826" cy="790"/>
              </a:xfrm>
              <a:prstGeom prst="line">
                <a:avLst/>
              </a:prstGeom>
              <a:ln w="9525" cmpd="sng">
                <a:solidFill>
                  <a:schemeClr val="tx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" name="Rektangel 6">
              <a:extLst>
                <a:ext uri="{FF2B5EF4-FFF2-40B4-BE49-F238E27FC236}">
                  <a16:creationId xmlns:a16="http://schemas.microsoft.com/office/drawing/2014/main" id="{929CB105-D182-CC47-B00C-1DA2D9AA58D6}"/>
                </a:ext>
              </a:extLst>
            </p:cNvPr>
            <p:cNvSpPr/>
            <p:nvPr/>
          </p:nvSpPr>
          <p:spPr>
            <a:xfrm>
              <a:off x="3278336" y="1293482"/>
              <a:ext cx="6014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sv-SE" dirty="0"/>
                <a:t>eller</a:t>
              </a:r>
            </a:p>
          </p:txBody>
        </p:sp>
      </p:grpSp>
      <p:pic>
        <p:nvPicPr>
          <p:cNvPr id="14" name="Bildobjekt 13">
            <a:extLst>
              <a:ext uri="{FF2B5EF4-FFF2-40B4-BE49-F238E27FC236}">
                <a16:creationId xmlns:a16="http://schemas.microsoft.com/office/drawing/2014/main" id="{F8DF1F47-90EC-4848-A151-A178F71B90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3684" y="2389860"/>
            <a:ext cx="1974268" cy="945493"/>
          </a:xfrm>
          <a:prstGeom prst="rect">
            <a:avLst/>
          </a:prstGeom>
        </p:spPr>
      </p:pic>
      <p:pic>
        <p:nvPicPr>
          <p:cNvPr id="15" name="Bildobjekt 14">
            <a:extLst>
              <a:ext uri="{FF2B5EF4-FFF2-40B4-BE49-F238E27FC236}">
                <a16:creationId xmlns:a16="http://schemas.microsoft.com/office/drawing/2014/main" id="{2A8FB526-0265-A448-812F-9AEB27EA98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9360" y="3437965"/>
            <a:ext cx="2138034" cy="1023697"/>
          </a:xfrm>
          <a:prstGeom prst="rect">
            <a:avLst/>
          </a:prstGeom>
        </p:spPr>
      </p:pic>
      <p:pic>
        <p:nvPicPr>
          <p:cNvPr id="16" name="Bildobjekt 15">
            <a:extLst>
              <a:ext uri="{FF2B5EF4-FFF2-40B4-BE49-F238E27FC236}">
                <a16:creationId xmlns:a16="http://schemas.microsoft.com/office/drawing/2014/main" id="{C2697A2F-E2EF-7644-A189-F168D419FE1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02348" y="4677419"/>
            <a:ext cx="2092057" cy="77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102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944AA5A5-9707-3746-B80F-5E6865E23276}"/>
              </a:ext>
            </a:extLst>
          </p:cNvPr>
          <p:cNvSpPr/>
          <p:nvPr/>
        </p:nvSpPr>
        <p:spPr>
          <a:xfrm>
            <a:off x="458560" y="1207673"/>
            <a:ext cx="347729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v-SE" dirty="0"/>
              <a:t>Hur stor andel av rektangeln är vit?</a:t>
            </a:r>
          </a:p>
          <a:p>
            <a:r>
              <a:rPr lang="sv-SE" dirty="0"/>
              <a:t>Svara med ett bråk i enklaste form.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DE437E4-B95E-1049-994E-B5B5592646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6369" y="920611"/>
            <a:ext cx="1929255" cy="1220453"/>
          </a:xfrm>
          <a:prstGeom prst="rect">
            <a:avLst/>
          </a:prstGeom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D1C8855A-E7C8-2940-966E-5C0A004A5B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2517" y="2377291"/>
            <a:ext cx="1032446" cy="693576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2F071473-CA0D-8F43-8C57-EC8432F4D6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2710" y="2454358"/>
            <a:ext cx="935367" cy="682915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FA498F4D-309E-A347-A60E-ECB6B78665C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983" y="3392424"/>
            <a:ext cx="1162692" cy="548943"/>
          </a:xfrm>
          <a:prstGeom prst="rect">
            <a:avLst/>
          </a:prstGeom>
        </p:spPr>
      </p:pic>
      <p:pic>
        <p:nvPicPr>
          <p:cNvPr id="8" name="Bildobjekt 7">
            <a:extLst>
              <a:ext uri="{FF2B5EF4-FFF2-40B4-BE49-F238E27FC236}">
                <a16:creationId xmlns:a16="http://schemas.microsoft.com/office/drawing/2014/main" id="{E3352337-7E85-7A47-BF9E-5E2B334175A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25115" y="3315507"/>
            <a:ext cx="1101102" cy="690106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FC68423D-15DE-F14D-A01B-7EF6AD6991E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26217" y="3459012"/>
            <a:ext cx="1579837" cy="447360"/>
          </a:xfrm>
          <a:prstGeom prst="rect">
            <a:avLst/>
          </a:prstGeom>
        </p:spPr>
      </p:pic>
      <p:pic>
        <p:nvPicPr>
          <p:cNvPr id="10" name="Bildobjekt 9">
            <a:extLst>
              <a:ext uri="{FF2B5EF4-FFF2-40B4-BE49-F238E27FC236}">
                <a16:creationId xmlns:a16="http://schemas.microsoft.com/office/drawing/2014/main" id="{B379199E-2677-204E-B393-12769EB4056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306054" y="3459012"/>
            <a:ext cx="734066" cy="388623"/>
          </a:xfrm>
          <a:prstGeom prst="rect">
            <a:avLst/>
          </a:prstGeom>
        </p:spPr>
      </p:pic>
      <p:pic>
        <p:nvPicPr>
          <p:cNvPr id="12" name="Bildobjekt 11">
            <a:extLst>
              <a:ext uri="{FF2B5EF4-FFF2-40B4-BE49-F238E27FC236}">
                <a16:creationId xmlns:a16="http://schemas.microsoft.com/office/drawing/2014/main" id="{3B4E5E35-FFF4-324C-97EB-BFD3B03EFD8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7653" y="4049877"/>
            <a:ext cx="985344" cy="692404"/>
          </a:xfrm>
          <a:prstGeom prst="rect">
            <a:avLst/>
          </a:prstGeom>
        </p:spPr>
      </p:pic>
      <p:pic>
        <p:nvPicPr>
          <p:cNvPr id="13" name="Bildobjekt 12">
            <a:extLst>
              <a:ext uri="{FF2B5EF4-FFF2-40B4-BE49-F238E27FC236}">
                <a16:creationId xmlns:a16="http://schemas.microsoft.com/office/drawing/2014/main" id="{6CF95B41-BC60-2E41-916F-E754B49304B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554512" y="4131735"/>
            <a:ext cx="356726" cy="562641"/>
          </a:xfrm>
          <a:prstGeom prst="rect">
            <a:avLst/>
          </a:prstGeom>
        </p:spPr>
      </p:pic>
      <p:pic>
        <p:nvPicPr>
          <p:cNvPr id="14" name="Bildobjekt 13">
            <a:extLst>
              <a:ext uri="{FF2B5EF4-FFF2-40B4-BE49-F238E27FC236}">
                <a16:creationId xmlns:a16="http://schemas.microsoft.com/office/drawing/2014/main" id="{B800E670-6358-AB42-BFBA-EC61D3B0075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50721" y="5127882"/>
            <a:ext cx="3150031" cy="678468"/>
          </a:xfrm>
          <a:prstGeom prst="rect">
            <a:avLst/>
          </a:prstGeom>
        </p:spPr>
      </p:pic>
      <p:grpSp>
        <p:nvGrpSpPr>
          <p:cNvPr id="16" name="Grupp 15">
            <a:extLst>
              <a:ext uri="{FF2B5EF4-FFF2-40B4-BE49-F238E27FC236}">
                <a16:creationId xmlns:a16="http://schemas.microsoft.com/office/drawing/2014/main" id="{128CB189-627B-5E48-8E8D-D67AA4D58881}"/>
              </a:ext>
            </a:extLst>
          </p:cNvPr>
          <p:cNvGrpSpPr/>
          <p:nvPr/>
        </p:nvGrpSpPr>
        <p:grpSpPr>
          <a:xfrm>
            <a:off x="1604963" y="4051571"/>
            <a:ext cx="859978" cy="662446"/>
            <a:chOff x="1435608" y="4051571"/>
            <a:chExt cx="859978" cy="662446"/>
          </a:xfrm>
        </p:grpSpPr>
        <p:pic>
          <p:nvPicPr>
            <p:cNvPr id="11" name="Bildobjekt 10">
              <a:extLst>
                <a:ext uri="{FF2B5EF4-FFF2-40B4-BE49-F238E27FC236}">
                  <a16:creationId xmlns:a16="http://schemas.microsoft.com/office/drawing/2014/main" id="{81C28A57-3788-3E4A-85B2-45B330DF8D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1657675" y="4051571"/>
              <a:ext cx="637911" cy="662446"/>
            </a:xfrm>
            <a:prstGeom prst="rect">
              <a:avLst/>
            </a:prstGeom>
          </p:spPr>
        </p:pic>
        <p:pic>
          <p:nvPicPr>
            <p:cNvPr id="15" name="Bildobjekt 14">
              <a:extLst>
                <a:ext uri="{FF2B5EF4-FFF2-40B4-BE49-F238E27FC236}">
                  <a16:creationId xmlns:a16="http://schemas.microsoft.com/office/drawing/2014/main" id="{03AB95E7-2066-394F-AF3B-0B5987B4A6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1435608" y="4248011"/>
              <a:ext cx="169355" cy="13760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51555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15708</TotalTime>
  <Words>421</Words>
  <Application>Microsoft Macintosh PowerPoint</Application>
  <PresentationFormat>Bildspel på skärmen (4:3)</PresentationFormat>
  <Paragraphs>209</Paragraphs>
  <Slides>9</Slides>
  <Notes>1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4" baseType="lpstr">
      <vt:lpstr>ＭＳ Ｐゴシック</vt:lpstr>
      <vt:lpstr>Arial</vt:lpstr>
      <vt:lpstr>Bradley Hand Bold</vt:lpstr>
      <vt:lpstr>Calibri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>Kristina Johnson Förvaltning AB</Company>
  <LinksUpToDate>false</LinksUpToDate>
  <SharedDoc>false</SharedDoc>
  <HyperlinksChanged>false</HyperlinksChanged>
  <AppVersion>16.0014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Gemensamma Uppgifter (GU)</dc:title>
  <dc:creator>Kristina Johnson</dc:creator>
  <cp:lastModifiedBy>Microsoft Office User</cp:lastModifiedBy>
  <cp:revision>161</cp:revision>
  <dcterms:created xsi:type="dcterms:W3CDTF">2017-04-10T07:17:33Z</dcterms:created>
  <dcterms:modified xsi:type="dcterms:W3CDTF">2018-08-04T08:06:55Z</dcterms:modified>
</cp:coreProperties>
</file>