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5" autoAdjust="0"/>
    <p:restoredTop sz="97942" autoAdjust="0"/>
  </p:normalViewPr>
  <p:slideViewPr>
    <p:cSldViewPr snapToGrid="0" snapToObjects="1">
      <p:cViewPr>
        <p:scale>
          <a:sx n="130" d="100"/>
          <a:sy n="130" d="100"/>
        </p:scale>
        <p:origin x="-124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120566" y="795993"/>
            <a:ext cx="6184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På en diagnos i matematik hade eleverna följande antal rätt:</a:t>
            </a:r>
          </a:p>
        </p:txBody>
      </p:sp>
      <p:sp>
        <p:nvSpPr>
          <p:cNvPr id="4" name="Rektangel 3"/>
          <p:cNvSpPr/>
          <p:nvPr/>
        </p:nvSpPr>
        <p:spPr>
          <a:xfrm>
            <a:off x="677259" y="120696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800000"/>
                </a:solidFill>
              </a:rPr>
              <a:t>7, 8, 8, 5, 10, 9, 8, 7, 8, 9, 6, 7, 8, 9, 10, 10, 9, 8, 7, </a:t>
            </a:r>
            <a:r>
              <a:rPr lang="cs-CZ" sz="2400" b="1" dirty="0" smtClean="0">
                <a:solidFill>
                  <a:srgbClr val="800000"/>
                </a:solidFill>
              </a:rPr>
              <a:t>7</a:t>
            </a:r>
            <a:endParaRPr lang="sv-SE" sz="2400" b="1" dirty="0">
              <a:solidFill>
                <a:srgbClr val="8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2444" y="1860871"/>
            <a:ext cx="2568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</a:t>
            </a:r>
            <a:r>
              <a:rPr lang="sv-SE" dirty="0" smtClean="0"/>
              <a:t>ör </a:t>
            </a:r>
            <a:r>
              <a:rPr lang="sv-SE" dirty="0"/>
              <a:t>in </a:t>
            </a:r>
            <a:r>
              <a:rPr lang="sv-SE" dirty="0" smtClean="0"/>
              <a:t>värdena i tabellen.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41" y="2045537"/>
            <a:ext cx="4754859" cy="3393867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331069" y="2548395"/>
            <a:ext cx="2260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Beräkna medelvärdet.</a:t>
            </a:r>
          </a:p>
        </p:txBody>
      </p:sp>
      <p:sp>
        <p:nvSpPr>
          <p:cNvPr id="9" name="Rektangel 8"/>
          <p:cNvSpPr/>
          <p:nvPr/>
        </p:nvSpPr>
        <p:spPr>
          <a:xfrm>
            <a:off x="372444" y="4004805"/>
            <a:ext cx="200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Beräkna medianen.</a:t>
            </a:r>
          </a:p>
        </p:txBody>
      </p:sp>
      <p:sp>
        <p:nvSpPr>
          <p:cNvPr id="10" name="Rektangel 9"/>
          <p:cNvSpPr/>
          <p:nvPr/>
        </p:nvSpPr>
        <p:spPr>
          <a:xfrm>
            <a:off x="522035" y="5718616"/>
            <a:ext cx="1975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Beräkna typvärdet.</a:t>
            </a:r>
          </a:p>
        </p:txBody>
      </p:sp>
      <p:grpSp>
        <p:nvGrpSpPr>
          <p:cNvPr id="29" name="Grupp 28"/>
          <p:cNvGrpSpPr/>
          <p:nvPr/>
        </p:nvGrpSpPr>
        <p:grpSpPr>
          <a:xfrm>
            <a:off x="6473073" y="2880360"/>
            <a:ext cx="313583" cy="2036167"/>
            <a:chOff x="6473073" y="2880360"/>
            <a:chExt cx="313583" cy="2036167"/>
          </a:xfrm>
        </p:grpSpPr>
        <p:sp>
          <p:nvSpPr>
            <p:cNvPr id="7" name="textruta 6"/>
            <p:cNvSpPr txBox="1"/>
            <p:nvPr/>
          </p:nvSpPr>
          <p:spPr>
            <a:xfrm>
              <a:off x="6476004" y="2880360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1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6476004" y="3212592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1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6476004" y="3535071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5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6473073" y="3848704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6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6476004" y="4158075"/>
              <a:ext cx="290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4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6493560" y="4516417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3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30" name="Grupp 29"/>
          <p:cNvGrpSpPr/>
          <p:nvPr/>
        </p:nvGrpSpPr>
        <p:grpSpPr>
          <a:xfrm>
            <a:off x="7810098" y="2880360"/>
            <a:ext cx="595255" cy="2033788"/>
            <a:chOff x="7810098" y="2880360"/>
            <a:chExt cx="595255" cy="2033788"/>
          </a:xfrm>
        </p:grpSpPr>
        <p:sp>
          <p:nvSpPr>
            <p:cNvPr id="16" name="textruta 15"/>
            <p:cNvSpPr txBox="1"/>
            <p:nvPr/>
          </p:nvSpPr>
          <p:spPr>
            <a:xfrm>
              <a:off x="7920589" y="2880360"/>
              <a:ext cx="293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5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7908778" y="3212592"/>
              <a:ext cx="3751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6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7810098" y="3550460"/>
              <a:ext cx="581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35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810098" y="3880957"/>
              <a:ext cx="581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48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7810098" y="4189471"/>
              <a:ext cx="581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36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7824038" y="4514038"/>
              <a:ext cx="581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smtClean="0">
                  <a:solidFill>
                    <a:srgbClr val="800000"/>
                  </a:solidFill>
                </a:rPr>
                <a:t>30</a:t>
              </a:r>
              <a:endParaRPr lang="sv-SE" sz="2000" dirty="0">
                <a:solidFill>
                  <a:srgbClr val="800000"/>
                </a:solidFill>
              </a:endParaRPr>
            </a:p>
          </p:txBody>
        </p:sp>
      </p:grpSp>
      <p:sp>
        <p:nvSpPr>
          <p:cNvPr id="27" name="textruta 26"/>
          <p:cNvSpPr txBox="1"/>
          <p:nvPr/>
        </p:nvSpPr>
        <p:spPr>
          <a:xfrm>
            <a:off x="8242309" y="4844580"/>
            <a:ext cx="581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800000"/>
                </a:solidFill>
              </a:rPr>
              <a:t>160</a:t>
            </a:r>
            <a:endParaRPr lang="sv-SE" sz="2000" b="1" dirty="0">
              <a:solidFill>
                <a:srgbClr val="800000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6504262" y="4844580"/>
            <a:ext cx="498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800000"/>
                </a:solidFill>
              </a:rPr>
              <a:t>20</a:t>
            </a:r>
            <a:endParaRPr lang="sv-SE" sz="2000" b="1" dirty="0">
              <a:solidFill>
                <a:srgbClr val="80000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331069" y="3188982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Medelvärde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3" name="Grupp 32"/>
          <p:cNvGrpSpPr/>
          <p:nvPr/>
        </p:nvGrpSpPr>
        <p:grpSpPr>
          <a:xfrm>
            <a:off x="1683259" y="3085735"/>
            <a:ext cx="1415892" cy="649391"/>
            <a:chOff x="1932046" y="5075065"/>
            <a:chExt cx="1415892" cy="649391"/>
          </a:xfrm>
        </p:grpSpPr>
        <p:grpSp>
          <p:nvGrpSpPr>
            <p:cNvPr id="34" name="Grupp 33"/>
            <p:cNvGrpSpPr/>
            <p:nvPr/>
          </p:nvGrpSpPr>
          <p:grpSpPr>
            <a:xfrm>
              <a:off x="1932046" y="5075065"/>
              <a:ext cx="1415892" cy="649391"/>
              <a:chOff x="2715285" y="3388918"/>
              <a:chExt cx="1415892" cy="649391"/>
            </a:xfrm>
          </p:grpSpPr>
          <p:grpSp>
            <p:nvGrpSpPr>
              <p:cNvPr id="36" name="Grupp 35"/>
              <p:cNvGrpSpPr>
                <a:grpSpLocks/>
              </p:cNvGrpSpPr>
              <p:nvPr/>
            </p:nvGrpSpPr>
            <p:grpSpPr bwMode="auto">
              <a:xfrm>
                <a:off x="2715285" y="3388918"/>
                <a:ext cx="578461" cy="649391"/>
                <a:chOff x="4119886" y="1846460"/>
                <a:chExt cx="578191" cy="649574"/>
              </a:xfrm>
            </p:grpSpPr>
            <p:sp>
              <p:nvSpPr>
                <p:cNvPr id="38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119886" y="1846460"/>
                  <a:ext cx="578191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160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39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154518" y="2126598"/>
                  <a:ext cx="45383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20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40" name="Rak 39"/>
                <p:cNvCxnSpPr/>
                <p:nvPr/>
              </p:nvCxnSpPr>
              <p:spPr>
                <a:xfrm>
                  <a:off x="4119886" y="2203748"/>
                  <a:ext cx="4718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ruta 36"/>
              <p:cNvSpPr txBox="1"/>
              <p:nvPr/>
            </p:nvSpPr>
            <p:spPr>
              <a:xfrm>
                <a:off x="3875707" y="3526113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35" name="textruta 34"/>
            <p:cNvSpPr txBox="1"/>
            <p:nvPr/>
          </p:nvSpPr>
          <p:spPr>
            <a:xfrm>
              <a:off x="2404093" y="5184656"/>
              <a:ext cx="8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>
                  <a:latin typeface="Bradley Hand Bold"/>
                  <a:cs typeface="Bradley Hand Bold"/>
                </a:rPr>
                <a:t>poäng </a:t>
              </a:r>
              <a:endParaRPr lang="sv-SE" dirty="0"/>
            </a:p>
          </p:txBody>
        </p:sp>
      </p:grpSp>
      <p:sp>
        <p:nvSpPr>
          <p:cNvPr id="41" name="Rektangel 40"/>
          <p:cNvSpPr/>
          <p:nvPr/>
        </p:nvSpPr>
        <p:spPr>
          <a:xfrm>
            <a:off x="3099151" y="3223900"/>
            <a:ext cx="100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8 poäng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682390" y="4434056"/>
            <a:ext cx="284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I mitten : nr 10 och 11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437764" y="4878098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Medianen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4" name="Grupp 43"/>
          <p:cNvGrpSpPr/>
          <p:nvPr/>
        </p:nvGrpSpPr>
        <p:grpSpPr>
          <a:xfrm>
            <a:off x="1683259" y="4764576"/>
            <a:ext cx="1574866" cy="649391"/>
            <a:chOff x="1821778" y="5075065"/>
            <a:chExt cx="1574866" cy="649391"/>
          </a:xfrm>
        </p:grpSpPr>
        <p:grpSp>
          <p:nvGrpSpPr>
            <p:cNvPr id="45" name="Grupp 44"/>
            <p:cNvGrpSpPr/>
            <p:nvPr/>
          </p:nvGrpSpPr>
          <p:grpSpPr>
            <a:xfrm>
              <a:off x="1821778" y="5075065"/>
              <a:ext cx="1574866" cy="649391"/>
              <a:chOff x="2605017" y="3388918"/>
              <a:chExt cx="1574866" cy="649391"/>
            </a:xfrm>
          </p:grpSpPr>
          <p:grpSp>
            <p:nvGrpSpPr>
              <p:cNvPr id="47" name="Grupp 46"/>
              <p:cNvGrpSpPr>
                <a:grpSpLocks/>
              </p:cNvGrpSpPr>
              <p:nvPr/>
            </p:nvGrpSpPr>
            <p:grpSpPr bwMode="auto">
              <a:xfrm>
                <a:off x="2605017" y="3388918"/>
                <a:ext cx="755502" cy="649391"/>
                <a:chOff x="4009672" y="1846460"/>
                <a:chExt cx="755150" cy="649574"/>
              </a:xfrm>
            </p:grpSpPr>
            <p:sp>
              <p:nvSpPr>
                <p:cNvPr id="49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009672" y="1846460"/>
                  <a:ext cx="7551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8 + 8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50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211123" y="2126598"/>
                  <a:ext cx="328089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2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51" name="Rak 50"/>
                <p:cNvCxnSpPr/>
                <p:nvPr/>
              </p:nvCxnSpPr>
              <p:spPr>
                <a:xfrm>
                  <a:off x="4119886" y="2203748"/>
                  <a:ext cx="4718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ruta 47"/>
              <p:cNvSpPr txBox="1"/>
              <p:nvPr/>
            </p:nvSpPr>
            <p:spPr>
              <a:xfrm>
                <a:off x="3924413" y="3538490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46" name="textruta 45"/>
            <p:cNvSpPr txBox="1"/>
            <p:nvPr/>
          </p:nvSpPr>
          <p:spPr>
            <a:xfrm>
              <a:off x="2473625" y="5206508"/>
              <a:ext cx="8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>
                  <a:latin typeface="Bradley Hand Bold"/>
                  <a:cs typeface="Bradley Hand Bold"/>
                </a:rPr>
                <a:t>poäng </a:t>
              </a:r>
              <a:endParaRPr lang="sv-SE" dirty="0"/>
            </a:p>
          </p:txBody>
        </p:sp>
      </p:grpSp>
      <p:sp>
        <p:nvSpPr>
          <p:cNvPr id="52" name="Rektangel 51"/>
          <p:cNvSpPr/>
          <p:nvPr/>
        </p:nvSpPr>
        <p:spPr>
          <a:xfrm>
            <a:off x="3205908" y="4916527"/>
            <a:ext cx="100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8 poäng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3" name="textruta 52"/>
          <p:cNvSpPr txBox="1"/>
          <p:nvPr/>
        </p:nvSpPr>
        <p:spPr>
          <a:xfrm>
            <a:off x="483469" y="6093124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Typvärdet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1741728" y="6106020"/>
            <a:ext cx="100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8 poäng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5" name="Rektangel 54"/>
          <p:cNvSpPr/>
          <p:nvPr/>
        </p:nvSpPr>
        <p:spPr>
          <a:xfrm>
            <a:off x="166138" y="153765"/>
            <a:ext cx="880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5.5		            Lägesmått från </a:t>
            </a:r>
            <a:r>
              <a:rPr lang="sv-SE" sz="2400" b="1" dirty="0"/>
              <a:t>tabeller och diagram</a:t>
            </a:r>
          </a:p>
        </p:txBody>
      </p:sp>
    </p:spTree>
    <p:extLst>
      <p:ext uri="{BB962C8B-B14F-4D97-AF65-F5344CB8AC3E}">
        <p14:creationId xmlns:p14="http://schemas.microsoft.com/office/powerpoint/2010/main" val="246084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27" grpId="0"/>
      <p:bldP spid="28" grpId="0"/>
      <p:bldP spid="32" grpId="0"/>
      <p:bldP spid="41" grpId="0"/>
      <p:bldP spid="42" grpId="0"/>
      <p:bldP spid="43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505" y="102680"/>
            <a:ext cx="4020495" cy="2853254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333388" y="3137039"/>
            <a:ext cx="7620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Beräkna medelvärdet av antalet elever. Avrunda till en decimal.</a:t>
            </a:r>
          </a:p>
        </p:txBody>
      </p:sp>
      <p:sp>
        <p:nvSpPr>
          <p:cNvPr id="7" name="Rektangel 6"/>
          <p:cNvSpPr/>
          <p:nvPr/>
        </p:nvSpPr>
        <p:spPr>
          <a:xfrm>
            <a:off x="317500" y="5215397"/>
            <a:ext cx="200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Beräkna medianen.</a:t>
            </a:r>
          </a:p>
        </p:txBody>
      </p:sp>
      <p:sp>
        <p:nvSpPr>
          <p:cNvPr id="8" name="Rektangel 7"/>
          <p:cNvSpPr/>
          <p:nvPr/>
        </p:nvSpPr>
        <p:spPr>
          <a:xfrm>
            <a:off x="347143" y="1966639"/>
            <a:ext cx="1975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Beräkna typvärdet.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65661" y="3726018"/>
            <a:ext cx="146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elever: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843533" y="3763546"/>
            <a:ext cx="5325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(26 + 3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27</a:t>
            </a:r>
            <a:r>
              <a:rPr lang="sv-SE" dirty="0" smtClean="0">
                <a:latin typeface="Bradley Hand Bold"/>
                <a:cs typeface="Bradley Hand Bold"/>
              </a:rPr>
              <a:t> + </a:t>
            </a:r>
            <a:r>
              <a:rPr lang="sv-SE" dirty="0">
                <a:latin typeface="Bradley Hand Bold"/>
                <a:cs typeface="Bradley Hand Bold"/>
              </a:rPr>
              <a:t>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28</a:t>
            </a:r>
            <a:r>
              <a:rPr lang="sv-SE" dirty="0" smtClean="0">
                <a:latin typeface="Bradley Hand Bold"/>
                <a:cs typeface="Bradley Hand Bold"/>
              </a:rPr>
              <a:t>  + 6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29</a:t>
            </a:r>
            <a:r>
              <a:rPr lang="sv-SE" dirty="0" smtClean="0">
                <a:latin typeface="Bradley Hand Bold"/>
                <a:cs typeface="Bradley Hand Bold"/>
              </a:rPr>
              <a:t>  + 4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30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 Bold"/>
                <a:cs typeface="Bradley Hand Bold"/>
              </a:rPr>
              <a:t>) </a:t>
            </a:r>
            <a:r>
              <a:rPr lang="sv-SE" dirty="0" smtClean="0">
                <a:latin typeface="Bradley Hand Bold"/>
                <a:cs typeface="Bradley Hand Bold"/>
              </a:rPr>
              <a:t>elever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1078954" y="1008607"/>
            <a:ext cx="4681800" cy="646331"/>
            <a:chOff x="1010699" y="290373"/>
            <a:chExt cx="4681800" cy="646331"/>
          </a:xfrm>
        </p:grpSpPr>
        <p:sp>
          <p:nvSpPr>
            <p:cNvPr id="2" name="Rektangel 1"/>
            <p:cNvSpPr/>
            <p:nvPr/>
          </p:nvSpPr>
          <p:spPr>
            <a:xfrm>
              <a:off x="1429799" y="290373"/>
              <a:ext cx="42627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Diagrammet visar hur många elever det </a:t>
              </a:r>
              <a:endParaRPr lang="sv-SE" dirty="0" smtClean="0"/>
            </a:p>
            <a:p>
              <a:r>
                <a:rPr lang="sv-SE" dirty="0" smtClean="0"/>
                <a:t>var i </a:t>
              </a:r>
              <a:r>
                <a:rPr lang="sv-SE" dirty="0"/>
                <a:t>klasserna </a:t>
              </a:r>
              <a:r>
                <a:rPr lang="sv-SE" dirty="0" smtClean="0"/>
                <a:t>ett </a:t>
              </a:r>
              <a:r>
                <a:rPr lang="sv-SE" dirty="0"/>
                <a:t>läsår </a:t>
              </a:r>
              <a:r>
                <a:rPr lang="sv-SE" dirty="0" smtClean="0"/>
                <a:t>på Nybyggeskolan</a:t>
              </a:r>
              <a:r>
                <a:rPr lang="sv-SE" dirty="0"/>
                <a:t>.</a:t>
              </a:r>
            </a:p>
          </p:txBody>
        </p:sp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0699" y="290373"/>
              <a:ext cx="419100" cy="520700"/>
            </a:xfrm>
            <a:prstGeom prst="rect">
              <a:avLst/>
            </a:prstGeom>
          </p:spPr>
        </p:pic>
      </p:grpSp>
      <p:sp>
        <p:nvSpPr>
          <p:cNvPr id="13" name="Rektangel 12"/>
          <p:cNvSpPr/>
          <p:nvPr/>
        </p:nvSpPr>
        <p:spPr>
          <a:xfrm>
            <a:off x="6989628" y="3735207"/>
            <a:ext cx="1470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485 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33388" y="4131056"/>
            <a:ext cx="165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klasser: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1854654" y="4132878"/>
            <a:ext cx="2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</a:t>
            </a:r>
            <a:r>
              <a:rPr lang="sv-SE" dirty="0">
                <a:latin typeface="Bradley Hand Bold"/>
                <a:cs typeface="Bradley Hand Bold"/>
              </a:rPr>
              <a:t>1 </a:t>
            </a:r>
            <a:r>
              <a:rPr lang="sv-SE" dirty="0" smtClean="0">
                <a:latin typeface="Bradley Hand Bold"/>
                <a:cs typeface="Bradley Hand Bold"/>
              </a:rPr>
              <a:t>+ 3 </a:t>
            </a:r>
            <a:r>
              <a:rPr lang="sv-SE" dirty="0" smtClean="0">
                <a:latin typeface="Bradley Hand Bold"/>
                <a:cs typeface="Bradley Hand Bold"/>
              </a:rPr>
              <a:t>+ 3 + 6 + 4)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4497173" y="4118252"/>
            <a:ext cx="1470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17 </a:t>
            </a:r>
            <a:r>
              <a:rPr lang="is-IS" dirty="0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32001" y="4628893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Medelvärde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1881987" y="4485342"/>
            <a:ext cx="1405364" cy="649391"/>
            <a:chOff x="1862563" y="5075065"/>
            <a:chExt cx="1405364" cy="649391"/>
          </a:xfrm>
        </p:grpSpPr>
        <p:grpSp>
          <p:nvGrpSpPr>
            <p:cNvPr id="19" name="Grupp 18"/>
            <p:cNvGrpSpPr/>
            <p:nvPr/>
          </p:nvGrpSpPr>
          <p:grpSpPr>
            <a:xfrm>
              <a:off x="1862563" y="5075065"/>
              <a:ext cx="1405364" cy="649391"/>
              <a:chOff x="2645802" y="3388918"/>
              <a:chExt cx="1405364" cy="649391"/>
            </a:xfrm>
          </p:grpSpPr>
          <p:grpSp>
            <p:nvGrpSpPr>
              <p:cNvPr id="21" name="Grupp 20"/>
              <p:cNvGrpSpPr>
                <a:grpSpLocks/>
              </p:cNvGrpSpPr>
              <p:nvPr/>
            </p:nvGrpSpPr>
            <p:grpSpPr bwMode="auto">
              <a:xfrm>
                <a:off x="2645802" y="3388918"/>
                <a:ext cx="620683" cy="649391"/>
                <a:chOff x="4050433" y="1846460"/>
                <a:chExt cx="620393" cy="649574"/>
              </a:xfrm>
            </p:grpSpPr>
            <p:sp>
              <p:nvSpPr>
                <p:cNvPr id="23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050433" y="1846460"/>
                  <a:ext cx="62039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485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24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120231" y="2126598"/>
                  <a:ext cx="46657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17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5" name="Rak 24"/>
                <p:cNvCxnSpPr/>
                <p:nvPr/>
              </p:nvCxnSpPr>
              <p:spPr>
                <a:xfrm>
                  <a:off x="4119886" y="2203748"/>
                  <a:ext cx="4718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ruta 21"/>
              <p:cNvSpPr txBox="1"/>
              <p:nvPr/>
            </p:nvSpPr>
            <p:spPr>
              <a:xfrm>
                <a:off x="3795696" y="3530469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20" name="textruta 19"/>
            <p:cNvSpPr txBox="1"/>
            <p:nvPr/>
          </p:nvSpPr>
          <p:spPr>
            <a:xfrm>
              <a:off x="2404093" y="5184656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>
                  <a:latin typeface="Bradley Hand Bold"/>
                  <a:cs typeface="Bradley Hand Bold"/>
                </a:rPr>
                <a:t>elever </a:t>
              </a:r>
              <a:endParaRPr lang="sv-SE" dirty="0"/>
            </a:p>
          </p:txBody>
        </p:sp>
      </p:grpSp>
      <p:sp>
        <p:nvSpPr>
          <p:cNvPr id="26" name="textruta 25"/>
          <p:cNvSpPr txBox="1"/>
          <p:nvPr/>
        </p:nvSpPr>
        <p:spPr>
          <a:xfrm>
            <a:off x="3287351" y="4624483"/>
            <a:ext cx="184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28,52.</a:t>
            </a:r>
            <a:r>
              <a:rPr lang="is-IS" dirty="0" smtClean="0">
                <a:latin typeface="Bradley Hand Bold"/>
                <a:cs typeface="Bradley Hand Bold"/>
              </a:rPr>
              <a:t>.. elever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5025528" y="4629510"/>
            <a:ext cx="1470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28,5 </a:t>
            </a:r>
            <a:r>
              <a:rPr lang="is-IS" dirty="0" smtClean="0">
                <a:latin typeface="Bradley Hand Bold"/>
                <a:cs typeface="Bradley Hand Bold"/>
              </a:rPr>
              <a:t>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899642" y="5548496"/>
            <a:ext cx="284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I mitten : nr </a:t>
            </a:r>
            <a:r>
              <a:rPr lang="sv-SE" dirty="0" smtClean="0">
                <a:latin typeface="Bradley Hand Bold"/>
                <a:cs typeface="Bradley Hand Bold"/>
              </a:rPr>
              <a:t>9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676223" y="6019537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Medianen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1881987" y="6020306"/>
            <a:ext cx="1470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29 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0" name="textruta 39"/>
          <p:cNvSpPr txBox="1"/>
          <p:nvPr/>
        </p:nvSpPr>
        <p:spPr>
          <a:xfrm>
            <a:off x="483469" y="2468401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Typvärdet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1718464" y="248318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29 elever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2500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26" grpId="0"/>
      <p:bldP spid="27" grpId="0"/>
      <p:bldP spid="28" grpId="0"/>
      <p:bldP spid="29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212</Words>
  <Application>Microsoft Macintosh PowerPoint</Application>
  <PresentationFormat>Bildspel på skärmen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35</cp:revision>
  <dcterms:created xsi:type="dcterms:W3CDTF">2017-04-14T14:36:05Z</dcterms:created>
  <dcterms:modified xsi:type="dcterms:W3CDTF">2017-08-09T07:32:54Z</dcterms:modified>
</cp:coreProperties>
</file>