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4629" autoAdjust="0"/>
  </p:normalViewPr>
  <p:slideViewPr>
    <p:cSldViewPr snapToGrid="0" snapToObjects="1">
      <p:cViewPr>
        <p:scale>
          <a:sx n="134" d="100"/>
          <a:sy n="134" d="100"/>
        </p:scale>
        <p:origin x="-16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884876"/>
              </p:ext>
            </p:extLst>
          </p:nvPr>
        </p:nvGraphicFramePr>
        <p:xfrm>
          <a:off x="6310227" y="718619"/>
          <a:ext cx="2390776" cy="5556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365"/>
                <a:gridCol w="380351"/>
                <a:gridCol w="403400"/>
                <a:gridCol w="380351"/>
                <a:gridCol w="403401"/>
                <a:gridCol w="412908"/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H</a:t>
                      </a:r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T</a:t>
                      </a:r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E</a:t>
                      </a:r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t</a:t>
                      </a:r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h</a:t>
                      </a:r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t</a:t>
                      </a:r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535" name="Rektangel 3"/>
          <p:cNvSpPr>
            <a:spLocks noChangeArrowheads="1"/>
          </p:cNvSpPr>
          <p:nvPr/>
        </p:nvSpPr>
        <p:spPr bwMode="auto">
          <a:xfrm>
            <a:off x="101600" y="138113"/>
            <a:ext cx="8924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 smtClean="0"/>
              <a:t>X </a:t>
            </a:r>
            <a:r>
              <a:rPr lang="sv-SE" sz="2400" b="1" dirty="0"/>
              <a:t>1.6			</a:t>
            </a:r>
            <a:r>
              <a:rPr lang="sv-SE" sz="2400" b="1" dirty="0" smtClean="0"/>
              <a:t>  	    Multiplikation </a:t>
            </a:r>
            <a:r>
              <a:rPr lang="sv-SE" sz="2400" b="1" dirty="0"/>
              <a:t>och </a:t>
            </a:r>
            <a:r>
              <a:rPr lang="sv-SE" sz="2400" b="1" dirty="0" smtClean="0"/>
              <a:t>division</a:t>
            </a:r>
            <a:endParaRPr lang="sv-SE" sz="2400" b="1" dirty="0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2850974" y="1316007"/>
            <a:ext cx="104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10 ∙ </a:t>
            </a:r>
            <a:r>
              <a:rPr lang="is-IS" dirty="0" smtClean="0"/>
              <a:t>7,5 = </a:t>
            </a:r>
            <a:endParaRPr lang="sv-SE" dirty="0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2776762" y="2717535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/>
              <a:t>0,64 ∙ </a:t>
            </a:r>
            <a:r>
              <a:rPr lang="fi-FI" dirty="0" smtClean="0"/>
              <a:t>10  =  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2797515" y="4351290"/>
            <a:ext cx="1274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/>
              <a:t>4,65 ∙ </a:t>
            </a:r>
            <a:r>
              <a:rPr lang="fi-FI" dirty="0" smtClean="0"/>
              <a:t>100 =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2910323" y="5729288"/>
            <a:ext cx="1391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100 ∙ </a:t>
            </a:r>
            <a:r>
              <a:rPr lang="is-IS" dirty="0" smtClean="0"/>
              <a:t>0,073 =</a:t>
            </a:r>
            <a:endParaRPr lang="sv-SE" dirty="0"/>
          </a:p>
        </p:txBody>
      </p:sp>
      <p:cxnSp>
        <p:nvCxnSpPr>
          <p:cNvPr id="28" name="Rak 27"/>
          <p:cNvCxnSpPr/>
          <p:nvPr/>
        </p:nvCxnSpPr>
        <p:spPr>
          <a:xfrm flipH="1">
            <a:off x="7446097" y="1016459"/>
            <a:ext cx="92075" cy="144462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3790519" y="1307584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75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3838821" y="1973318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5,35</a:t>
            </a:r>
            <a:endParaRPr lang="sv-SE" dirty="0"/>
          </a:p>
        </p:txBody>
      </p:sp>
      <p:grpSp>
        <p:nvGrpSpPr>
          <p:cNvPr id="6" name="Grupp 5"/>
          <p:cNvGrpSpPr/>
          <p:nvPr/>
        </p:nvGrpSpPr>
        <p:grpSpPr>
          <a:xfrm>
            <a:off x="3058143" y="1856318"/>
            <a:ext cx="862545" cy="671513"/>
            <a:chOff x="906463" y="1876425"/>
            <a:chExt cx="862545" cy="671513"/>
          </a:xfrm>
        </p:grpSpPr>
        <p:grpSp>
          <p:nvGrpSpPr>
            <p:cNvPr id="46" name="Grupp 45"/>
            <p:cNvGrpSpPr>
              <a:grpSpLocks/>
            </p:cNvGrpSpPr>
            <p:nvPr/>
          </p:nvGrpSpPr>
          <p:grpSpPr bwMode="auto">
            <a:xfrm>
              <a:off x="906463" y="1876425"/>
              <a:ext cx="592137" cy="671513"/>
              <a:chOff x="3909513" y="1846460"/>
              <a:chExt cx="593244" cy="671701"/>
            </a:xfrm>
          </p:grpSpPr>
          <p:sp>
            <p:nvSpPr>
              <p:cNvPr id="21550" name="textruta 46"/>
              <p:cNvSpPr txBox="1">
                <a:spLocks noChangeArrowheads="1"/>
              </p:cNvSpPr>
              <p:nvPr/>
            </p:nvSpPr>
            <p:spPr bwMode="auto">
              <a:xfrm>
                <a:off x="3909513" y="1846460"/>
                <a:ext cx="5932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53,5</a:t>
                </a:r>
              </a:p>
            </p:txBody>
          </p:sp>
          <p:sp>
            <p:nvSpPr>
              <p:cNvPr id="21551" name="textruta 47"/>
              <p:cNvSpPr txBox="1">
                <a:spLocks noChangeArrowheads="1"/>
              </p:cNvSpPr>
              <p:nvPr/>
            </p:nvSpPr>
            <p:spPr bwMode="auto">
              <a:xfrm>
                <a:off x="3981452" y="2148829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49" name="Rak 48"/>
              <p:cNvCxnSpPr/>
              <p:nvPr/>
            </p:nvCxnSpPr>
            <p:spPr>
              <a:xfrm>
                <a:off x="3981084" y="2203748"/>
                <a:ext cx="4771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ruta 3"/>
            <p:cNvSpPr txBox="1"/>
            <p:nvPr/>
          </p:nvSpPr>
          <p:spPr>
            <a:xfrm>
              <a:off x="1454150" y="1993765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3264251" y="3318308"/>
            <a:ext cx="772058" cy="671513"/>
            <a:chOff x="1041400" y="3357697"/>
            <a:chExt cx="772058" cy="671513"/>
          </a:xfrm>
        </p:grpSpPr>
        <p:grpSp>
          <p:nvGrpSpPr>
            <p:cNvPr id="51" name="Grupp 50"/>
            <p:cNvGrpSpPr>
              <a:grpSpLocks/>
            </p:cNvGrpSpPr>
            <p:nvPr/>
          </p:nvGrpSpPr>
          <p:grpSpPr bwMode="auto">
            <a:xfrm>
              <a:off x="1041400" y="3357697"/>
              <a:ext cx="476250" cy="671513"/>
              <a:chOff x="3981452" y="1846460"/>
              <a:chExt cx="476250" cy="671701"/>
            </a:xfrm>
          </p:grpSpPr>
          <p:sp>
            <p:nvSpPr>
              <p:cNvPr id="21547" name="textruta 51"/>
              <p:cNvSpPr txBox="1">
                <a:spLocks noChangeArrowheads="1"/>
              </p:cNvSpPr>
              <p:nvPr/>
            </p:nvSpPr>
            <p:spPr bwMode="auto">
              <a:xfrm>
                <a:off x="3981452" y="1846460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32</a:t>
                </a:r>
              </a:p>
            </p:txBody>
          </p:sp>
          <p:sp>
            <p:nvSpPr>
              <p:cNvPr id="21548" name="textruta 52"/>
              <p:cNvSpPr txBox="1">
                <a:spLocks noChangeArrowheads="1"/>
              </p:cNvSpPr>
              <p:nvPr/>
            </p:nvSpPr>
            <p:spPr bwMode="auto">
              <a:xfrm>
                <a:off x="3981452" y="2148829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54" name="Rak 53"/>
              <p:cNvCxnSpPr/>
              <p:nvPr/>
            </p:nvCxnSpPr>
            <p:spPr>
              <a:xfrm>
                <a:off x="3981452" y="2203748"/>
                <a:ext cx="47625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ruta 26"/>
            <p:cNvSpPr txBox="1"/>
            <p:nvPr/>
          </p:nvSpPr>
          <p:spPr>
            <a:xfrm>
              <a:off x="1498600" y="34967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3138057" y="4790019"/>
            <a:ext cx="995883" cy="671512"/>
            <a:chOff x="1014425" y="4816610"/>
            <a:chExt cx="995883" cy="671512"/>
          </a:xfrm>
        </p:grpSpPr>
        <p:grpSp>
          <p:nvGrpSpPr>
            <p:cNvPr id="55" name="Grupp 54"/>
            <p:cNvGrpSpPr>
              <a:grpSpLocks/>
            </p:cNvGrpSpPr>
            <p:nvPr/>
          </p:nvGrpSpPr>
          <p:grpSpPr bwMode="auto">
            <a:xfrm>
              <a:off x="1014425" y="4816610"/>
              <a:ext cx="681024" cy="671512"/>
              <a:chOff x="3952882" y="1846460"/>
              <a:chExt cx="681213" cy="671701"/>
            </a:xfrm>
          </p:grpSpPr>
          <p:sp>
            <p:nvSpPr>
              <p:cNvPr id="21544" name="textruta 55"/>
              <p:cNvSpPr txBox="1">
                <a:spLocks noChangeArrowheads="1"/>
              </p:cNvSpPr>
              <p:nvPr/>
            </p:nvSpPr>
            <p:spPr bwMode="auto">
              <a:xfrm>
                <a:off x="4024282" y="1846460"/>
                <a:ext cx="535797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128</a:t>
                </a:r>
                <a:endParaRPr lang="sv-SE" sz="1800" dirty="0"/>
              </a:p>
            </p:txBody>
          </p:sp>
          <p:sp>
            <p:nvSpPr>
              <p:cNvPr id="21545" name="textruta 56"/>
              <p:cNvSpPr txBox="1">
                <a:spLocks noChangeArrowheads="1"/>
              </p:cNvSpPr>
              <p:nvPr/>
            </p:nvSpPr>
            <p:spPr bwMode="auto">
              <a:xfrm>
                <a:off x="3952882" y="2148829"/>
                <a:ext cx="65264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1000</a:t>
                </a:r>
              </a:p>
            </p:txBody>
          </p:sp>
          <p:cxnSp>
            <p:nvCxnSpPr>
              <p:cNvPr id="58" name="Rak 57"/>
              <p:cNvCxnSpPr/>
              <p:nvPr/>
            </p:nvCxnSpPr>
            <p:spPr>
              <a:xfrm>
                <a:off x="3981452" y="2203748"/>
                <a:ext cx="65264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ruta 28"/>
            <p:cNvSpPr txBox="1"/>
            <p:nvPr/>
          </p:nvSpPr>
          <p:spPr>
            <a:xfrm>
              <a:off x="1695450" y="4955659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sp>
        <p:nvSpPr>
          <p:cNvPr id="30" name="Rektangel 29"/>
          <p:cNvSpPr>
            <a:spLocks noChangeArrowheads="1"/>
          </p:cNvSpPr>
          <p:nvPr/>
        </p:nvSpPr>
        <p:spPr bwMode="auto">
          <a:xfrm>
            <a:off x="3920688" y="2739003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6,4</a:t>
            </a:r>
            <a:endParaRPr lang="sv-SE" dirty="0"/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3985972" y="3457358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3,2</a:t>
            </a:r>
            <a:endParaRPr lang="sv-SE" dirty="0"/>
          </a:p>
        </p:txBody>
      </p:sp>
      <p:sp>
        <p:nvSpPr>
          <p:cNvPr id="32" name="Rektangel 31"/>
          <p:cNvSpPr>
            <a:spLocks noChangeArrowheads="1"/>
          </p:cNvSpPr>
          <p:nvPr/>
        </p:nvSpPr>
        <p:spPr bwMode="auto">
          <a:xfrm>
            <a:off x="4012136" y="4351979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465</a:t>
            </a:r>
            <a:endParaRPr lang="sv-SE" dirty="0"/>
          </a:p>
        </p:txBody>
      </p:sp>
      <p:sp>
        <p:nvSpPr>
          <p:cNvPr id="33" name="Rektangel 32"/>
          <p:cNvSpPr>
            <a:spLocks noChangeArrowheads="1"/>
          </p:cNvSpPr>
          <p:nvPr/>
        </p:nvSpPr>
        <p:spPr bwMode="auto">
          <a:xfrm>
            <a:off x="4075970" y="4907637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0,128</a:t>
            </a:r>
            <a:endParaRPr lang="sv-SE" dirty="0"/>
          </a:p>
        </p:txBody>
      </p:sp>
      <p:sp>
        <p:nvSpPr>
          <p:cNvPr id="34" name="Rektangel 33"/>
          <p:cNvSpPr>
            <a:spLocks noChangeArrowheads="1"/>
          </p:cNvSpPr>
          <p:nvPr/>
        </p:nvSpPr>
        <p:spPr bwMode="auto">
          <a:xfrm>
            <a:off x="4187550" y="5729288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7,3</a:t>
            </a:r>
            <a:endParaRPr lang="sv-SE" dirty="0"/>
          </a:p>
        </p:txBody>
      </p:sp>
      <p:grpSp>
        <p:nvGrpSpPr>
          <p:cNvPr id="10" name="Grupp 9"/>
          <p:cNvGrpSpPr/>
          <p:nvPr/>
        </p:nvGrpSpPr>
        <p:grpSpPr>
          <a:xfrm>
            <a:off x="7184064" y="1088509"/>
            <a:ext cx="598899" cy="403741"/>
            <a:chOff x="4250561" y="1379538"/>
            <a:chExt cx="598899" cy="403741"/>
          </a:xfrm>
        </p:grpSpPr>
        <p:cxnSp>
          <p:nvCxnSpPr>
            <p:cNvPr id="35" name="Rak 34"/>
            <p:cNvCxnSpPr/>
            <p:nvPr/>
          </p:nvCxnSpPr>
          <p:spPr>
            <a:xfrm flipH="1">
              <a:off x="4528413" y="1703904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" name="Grupp 8"/>
            <p:cNvGrpSpPr/>
            <p:nvPr/>
          </p:nvGrpSpPr>
          <p:grpSpPr>
            <a:xfrm>
              <a:off x="4250561" y="1379538"/>
              <a:ext cx="598899" cy="369332"/>
              <a:chOff x="3731703" y="967080"/>
              <a:chExt cx="598899" cy="369332"/>
            </a:xfrm>
          </p:grpSpPr>
          <p:sp>
            <p:nvSpPr>
              <p:cNvPr id="40" name="textruta 39"/>
              <p:cNvSpPr txBox="1"/>
              <p:nvPr/>
            </p:nvSpPr>
            <p:spPr>
              <a:xfrm>
                <a:off x="3731703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7</a:t>
                </a:r>
                <a:endParaRPr lang="sv-SE" dirty="0"/>
              </a:p>
            </p:txBody>
          </p:sp>
          <p:sp>
            <p:nvSpPr>
              <p:cNvPr id="42" name="textruta 41"/>
              <p:cNvSpPr txBox="1"/>
              <p:nvPr/>
            </p:nvSpPr>
            <p:spPr>
              <a:xfrm>
                <a:off x="4068220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5</a:t>
                </a:r>
              </a:p>
            </p:txBody>
          </p:sp>
        </p:grpSp>
      </p:grpSp>
      <p:grpSp>
        <p:nvGrpSpPr>
          <p:cNvPr id="50" name="Grupp 49"/>
          <p:cNvGrpSpPr/>
          <p:nvPr/>
        </p:nvGrpSpPr>
        <p:grpSpPr>
          <a:xfrm>
            <a:off x="6829607" y="1457841"/>
            <a:ext cx="598899" cy="369332"/>
            <a:chOff x="3731703" y="967080"/>
            <a:chExt cx="598899" cy="369332"/>
          </a:xfrm>
        </p:grpSpPr>
        <p:sp>
          <p:nvSpPr>
            <p:cNvPr id="52" name="textruta 51"/>
            <p:cNvSpPr txBox="1"/>
            <p:nvPr/>
          </p:nvSpPr>
          <p:spPr>
            <a:xfrm>
              <a:off x="3731703" y="967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7</a:t>
              </a:r>
              <a:endParaRPr lang="sv-SE" dirty="0"/>
            </a:p>
          </p:txBody>
        </p:sp>
        <p:sp>
          <p:nvSpPr>
            <p:cNvPr id="53" name="textruta 52"/>
            <p:cNvSpPr txBox="1"/>
            <p:nvPr/>
          </p:nvSpPr>
          <p:spPr>
            <a:xfrm>
              <a:off x="4068220" y="967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6829607" y="1856255"/>
            <a:ext cx="992936" cy="389399"/>
            <a:chOff x="4185050" y="1770638"/>
            <a:chExt cx="992936" cy="389399"/>
          </a:xfrm>
        </p:grpSpPr>
        <p:grpSp>
          <p:nvGrpSpPr>
            <p:cNvPr id="56" name="Grupp 55"/>
            <p:cNvGrpSpPr/>
            <p:nvPr/>
          </p:nvGrpSpPr>
          <p:grpSpPr>
            <a:xfrm>
              <a:off x="4539033" y="1770701"/>
              <a:ext cx="638953" cy="389336"/>
              <a:chOff x="4210507" y="1379538"/>
              <a:chExt cx="638953" cy="389336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501229" y="1681204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59" name="Grupp 58"/>
              <p:cNvGrpSpPr/>
              <p:nvPr/>
            </p:nvGrpSpPr>
            <p:grpSpPr>
              <a:xfrm>
                <a:off x="4210507" y="1379538"/>
                <a:ext cx="638953" cy="369332"/>
                <a:chOff x="3691649" y="967080"/>
                <a:chExt cx="638953" cy="369332"/>
              </a:xfrm>
            </p:grpSpPr>
            <p:sp>
              <p:nvSpPr>
                <p:cNvPr id="60" name="textruta 59"/>
                <p:cNvSpPr txBox="1"/>
                <p:nvPr/>
              </p:nvSpPr>
              <p:spPr>
                <a:xfrm>
                  <a:off x="3691649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61" name="textruta 60"/>
                <p:cNvSpPr txBox="1"/>
                <p:nvPr/>
              </p:nvSpPr>
              <p:spPr>
                <a:xfrm>
                  <a:off x="4068220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5</a:t>
                  </a:r>
                </a:p>
              </p:txBody>
            </p:sp>
          </p:grpSp>
        </p:grpSp>
        <p:sp>
          <p:nvSpPr>
            <p:cNvPr id="62" name="textruta 61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</p:grpSp>
      <p:grpSp>
        <p:nvGrpSpPr>
          <p:cNvPr id="73" name="Grupp 72"/>
          <p:cNvGrpSpPr/>
          <p:nvPr/>
        </p:nvGrpSpPr>
        <p:grpSpPr>
          <a:xfrm>
            <a:off x="7191281" y="2594864"/>
            <a:ext cx="992936" cy="371971"/>
            <a:chOff x="4185050" y="1770638"/>
            <a:chExt cx="992936" cy="371971"/>
          </a:xfrm>
        </p:grpSpPr>
        <p:grpSp>
          <p:nvGrpSpPr>
            <p:cNvPr id="74" name="Grupp 73"/>
            <p:cNvGrpSpPr/>
            <p:nvPr/>
          </p:nvGrpSpPr>
          <p:grpSpPr>
            <a:xfrm>
              <a:off x="4471995" y="1770701"/>
              <a:ext cx="705991" cy="371908"/>
              <a:chOff x="4143469" y="1379538"/>
              <a:chExt cx="705991" cy="371908"/>
            </a:xfrm>
          </p:grpSpPr>
          <p:cxnSp>
            <p:nvCxnSpPr>
              <p:cNvPr id="76" name="Rak 75"/>
              <p:cNvCxnSpPr/>
              <p:nvPr/>
            </p:nvCxnSpPr>
            <p:spPr>
              <a:xfrm flipH="1">
                <a:off x="4143469" y="1663776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7" name="Grupp 76"/>
              <p:cNvGrpSpPr/>
              <p:nvPr/>
            </p:nvGrpSpPr>
            <p:grpSpPr>
              <a:xfrm>
                <a:off x="4210507" y="1379538"/>
                <a:ext cx="638953" cy="369332"/>
                <a:chOff x="3691649" y="967080"/>
                <a:chExt cx="638953" cy="369332"/>
              </a:xfrm>
            </p:grpSpPr>
            <p:sp>
              <p:nvSpPr>
                <p:cNvPr id="78" name="textruta 77"/>
                <p:cNvSpPr txBox="1"/>
                <p:nvPr/>
              </p:nvSpPr>
              <p:spPr>
                <a:xfrm>
                  <a:off x="3691649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/>
                    <a:t>6</a:t>
                  </a:r>
                  <a:endParaRPr lang="sv-SE" dirty="0"/>
                </a:p>
              </p:txBody>
            </p:sp>
            <p:sp>
              <p:nvSpPr>
                <p:cNvPr id="79" name="textruta 78"/>
                <p:cNvSpPr txBox="1"/>
                <p:nvPr/>
              </p:nvSpPr>
              <p:spPr>
                <a:xfrm>
                  <a:off x="4068220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/>
                    <a:t>4</a:t>
                  </a:r>
                  <a:endParaRPr lang="sv-SE" dirty="0"/>
                </a:p>
              </p:txBody>
            </p:sp>
          </p:grpSp>
        </p:grpSp>
        <p:sp>
          <p:nvSpPr>
            <p:cNvPr id="75" name="textruta 74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0</a:t>
              </a:r>
              <a:endParaRPr lang="sv-SE" dirty="0"/>
            </a:p>
          </p:txBody>
        </p:sp>
      </p:grpSp>
      <p:grpSp>
        <p:nvGrpSpPr>
          <p:cNvPr id="92" name="Grupp 91"/>
          <p:cNvGrpSpPr/>
          <p:nvPr/>
        </p:nvGrpSpPr>
        <p:grpSpPr>
          <a:xfrm>
            <a:off x="6847073" y="3318308"/>
            <a:ext cx="598899" cy="369332"/>
            <a:chOff x="3731703" y="967080"/>
            <a:chExt cx="598899" cy="369332"/>
          </a:xfrm>
        </p:grpSpPr>
        <p:sp>
          <p:nvSpPr>
            <p:cNvPr id="93" name="textruta 92"/>
            <p:cNvSpPr txBox="1"/>
            <p:nvPr/>
          </p:nvSpPr>
          <p:spPr>
            <a:xfrm>
              <a:off x="3731703" y="967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3</a:t>
              </a:r>
              <a:endParaRPr lang="sv-SE" dirty="0"/>
            </a:p>
          </p:txBody>
        </p:sp>
        <p:sp>
          <p:nvSpPr>
            <p:cNvPr id="94" name="textruta 93"/>
            <p:cNvSpPr txBox="1"/>
            <p:nvPr/>
          </p:nvSpPr>
          <p:spPr>
            <a:xfrm>
              <a:off x="4068220" y="967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2</a:t>
              </a:r>
              <a:endParaRPr lang="sv-SE" dirty="0"/>
            </a:p>
          </p:txBody>
        </p:sp>
      </p:grpSp>
      <p:grpSp>
        <p:nvGrpSpPr>
          <p:cNvPr id="98" name="Grupp 97"/>
          <p:cNvGrpSpPr/>
          <p:nvPr/>
        </p:nvGrpSpPr>
        <p:grpSpPr>
          <a:xfrm>
            <a:off x="6431190" y="4444518"/>
            <a:ext cx="992936" cy="369395"/>
            <a:chOff x="4185050" y="1770638"/>
            <a:chExt cx="992936" cy="369395"/>
          </a:xfrm>
        </p:grpSpPr>
        <p:grpSp>
          <p:nvGrpSpPr>
            <p:cNvPr id="102" name="Grupp 101"/>
            <p:cNvGrpSpPr/>
            <p:nvPr/>
          </p:nvGrpSpPr>
          <p:grpSpPr>
            <a:xfrm>
              <a:off x="4539033" y="1770701"/>
              <a:ext cx="638953" cy="369332"/>
              <a:chOff x="3691649" y="967080"/>
              <a:chExt cx="638953" cy="369332"/>
            </a:xfrm>
          </p:grpSpPr>
          <p:sp>
            <p:nvSpPr>
              <p:cNvPr id="103" name="textruta 102"/>
              <p:cNvSpPr txBox="1"/>
              <p:nvPr/>
            </p:nvSpPr>
            <p:spPr>
              <a:xfrm>
                <a:off x="3691649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6</a:t>
                </a:r>
                <a:endParaRPr lang="sv-SE" dirty="0"/>
              </a:p>
            </p:txBody>
          </p:sp>
          <p:sp>
            <p:nvSpPr>
              <p:cNvPr id="104" name="textruta 103"/>
              <p:cNvSpPr txBox="1"/>
              <p:nvPr/>
            </p:nvSpPr>
            <p:spPr>
              <a:xfrm>
                <a:off x="4068220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5</a:t>
                </a:r>
              </a:p>
            </p:txBody>
          </p:sp>
        </p:grpSp>
        <p:sp>
          <p:nvSpPr>
            <p:cNvPr id="100" name="textruta 99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4</a:t>
              </a:r>
              <a:endParaRPr lang="sv-SE" dirty="0"/>
            </a:p>
          </p:txBody>
        </p:sp>
      </p:grpSp>
      <p:grpSp>
        <p:nvGrpSpPr>
          <p:cNvPr id="112" name="Grupp 111"/>
          <p:cNvGrpSpPr/>
          <p:nvPr/>
        </p:nvGrpSpPr>
        <p:grpSpPr>
          <a:xfrm>
            <a:off x="7184064" y="4076921"/>
            <a:ext cx="1000153" cy="369395"/>
            <a:chOff x="4481523" y="1770638"/>
            <a:chExt cx="1000153" cy="369395"/>
          </a:xfrm>
        </p:grpSpPr>
        <p:grpSp>
          <p:nvGrpSpPr>
            <p:cNvPr id="113" name="Grupp 112"/>
            <p:cNvGrpSpPr/>
            <p:nvPr/>
          </p:nvGrpSpPr>
          <p:grpSpPr>
            <a:xfrm>
              <a:off x="4775964" y="1770638"/>
              <a:ext cx="705712" cy="369395"/>
              <a:chOff x="4447438" y="1379475"/>
              <a:chExt cx="705712" cy="369395"/>
            </a:xfrm>
          </p:grpSpPr>
          <p:cxnSp>
            <p:nvCxnSpPr>
              <p:cNvPr id="115" name="Rak 114"/>
              <p:cNvCxnSpPr/>
              <p:nvPr/>
            </p:nvCxnSpPr>
            <p:spPr>
              <a:xfrm flipH="1">
                <a:off x="4447438" y="1676576"/>
                <a:ext cx="61741" cy="72231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16" name="Grupp 115"/>
              <p:cNvGrpSpPr/>
              <p:nvPr/>
            </p:nvGrpSpPr>
            <p:grpSpPr>
              <a:xfrm>
                <a:off x="4512943" y="1379475"/>
                <a:ext cx="640207" cy="369395"/>
                <a:chOff x="3994085" y="967017"/>
                <a:chExt cx="640207" cy="369395"/>
              </a:xfrm>
            </p:grpSpPr>
            <p:sp>
              <p:nvSpPr>
                <p:cNvPr id="117" name="textruta 116"/>
                <p:cNvSpPr txBox="1"/>
                <p:nvPr/>
              </p:nvSpPr>
              <p:spPr>
                <a:xfrm>
                  <a:off x="3994085" y="967017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/>
                    <a:t>6</a:t>
                  </a:r>
                  <a:endParaRPr lang="sv-SE" dirty="0"/>
                </a:p>
              </p:txBody>
            </p:sp>
            <p:sp>
              <p:nvSpPr>
                <p:cNvPr id="118" name="textruta 117"/>
                <p:cNvSpPr txBox="1"/>
                <p:nvPr/>
              </p:nvSpPr>
              <p:spPr>
                <a:xfrm>
                  <a:off x="4371910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5</a:t>
                  </a:r>
                </a:p>
              </p:txBody>
            </p:sp>
          </p:grpSp>
        </p:grpSp>
        <p:sp>
          <p:nvSpPr>
            <p:cNvPr id="114" name="textruta 113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4</a:t>
              </a:r>
              <a:endParaRPr lang="sv-SE" dirty="0"/>
            </a:p>
          </p:txBody>
        </p:sp>
      </p:grpSp>
      <p:grpSp>
        <p:nvGrpSpPr>
          <p:cNvPr id="119" name="Grupp 118"/>
          <p:cNvGrpSpPr/>
          <p:nvPr/>
        </p:nvGrpSpPr>
        <p:grpSpPr>
          <a:xfrm>
            <a:off x="6431190" y="4813818"/>
            <a:ext cx="992936" cy="369395"/>
            <a:chOff x="4185050" y="1770638"/>
            <a:chExt cx="992936" cy="369395"/>
          </a:xfrm>
        </p:grpSpPr>
        <p:grpSp>
          <p:nvGrpSpPr>
            <p:cNvPr id="120" name="Grupp 119"/>
            <p:cNvGrpSpPr/>
            <p:nvPr/>
          </p:nvGrpSpPr>
          <p:grpSpPr>
            <a:xfrm>
              <a:off x="4539033" y="1770701"/>
              <a:ext cx="638953" cy="369332"/>
              <a:chOff x="3691649" y="967080"/>
              <a:chExt cx="638953" cy="369332"/>
            </a:xfrm>
          </p:grpSpPr>
          <p:sp>
            <p:nvSpPr>
              <p:cNvPr id="122" name="textruta 121"/>
              <p:cNvSpPr txBox="1"/>
              <p:nvPr/>
            </p:nvSpPr>
            <p:spPr>
              <a:xfrm>
                <a:off x="3691649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123" name="textruta 122"/>
              <p:cNvSpPr txBox="1"/>
              <p:nvPr/>
            </p:nvSpPr>
            <p:spPr>
              <a:xfrm>
                <a:off x="4068220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8</a:t>
                </a:r>
                <a:endParaRPr lang="sv-SE" dirty="0"/>
              </a:p>
            </p:txBody>
          </p:sp>
        </p:grpSp>
        <p:sp>
          <p:nvSpPr>
            <p:cNvPr id="121" name="textruta 120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1</a:t>
              </a: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7191281" y="5558065"/>
            <a:ext cx="1386509" cy="381964"/>
            <a:chOff x="4007180" y="4629184"/>
            <a:chExt cx="1386509" cy="381964"/>
          </a:xfrm>
        </p:grpSpPr>
        <p:grpSp>
          <p:nvGrpSpPr>
            <p:cNvPr id="134" name="Grupp 133"/>
            <p:cNvGrpSpPr/>
            <p:nvPr/>
          </p:nvGrpSpPr>
          <p:grpSpPr>
            <a:xfrm>
              <a:off x="4007180" y="4631912"/>
              <a:ext cx="992936" cy="379236"/>
              <a:chOff x="4185050" y="1770638"/>
              <a:chExt cx="992936" cy="379236"/>
            </a:xfrm>
          </p:grpSpPr>
          <p:grpSp>
            <p:nvGrpSpPr>
              <p:cNvPr id="136" name="Grupp 135"/>
              <p:cNvGrpSpPr/>
              <p:nvPr/>
            </p:nvGrpSpPr>
            <p:grpSpPr>
              <a:xfrm>
                <a:off x="4471608" y="1770701"/>
                <a:ext cx="706378" cy="379173"/>
                <a:chOff x="4143082" y="1379538"/>
                <a:chExt cx="706378" cy="379173"/>
              </a:xfrm>
            </p:grpSpPr>
            <p:cxnSp>
              <p:nvCxnSpPr>
                <p:cNvPr id="138" name="Rak 137"/>
                <p:cNvCxnSpPr/>
                <p:nvPr/>
              </p:nvCxnSpPr>
              <p:spPr>
                <a:xfrm flipH="1">
                  <a:off x="4143082" y="1671041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39" name="Grupp 138"/>
                <p:cNvGrpSpPr/>
                <p:nvPr/>
              </p:nvGrpSpPr>
              <p:grpSpPr>
                <a:xfrm>
                  <a:off x="4210507" y="1379538"/>
                  <a:ext cx="638953" cy="369332"/>
                  <a:chOff x="3691649" y="967080"/>
                  <a:chExt cx="638953" cy="369332"/>
                </a:xfrm>
              </p:grpSpPr>
              <p:sp>
                <p:nvSpPr>
                  <p:cNvPr id="140" name="textruta 139"/>
                  <p:cNvSpPr txBox="1"/>
                  <p:nvPr/>
                </p:nvSpPr>
                <p:spPr>
                  <a:xfrm>
                    <a:off x="3691649" y="967080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 smtClean="0"/>
                      <a:t>0</a:t>
                    </a:r>
                    <a:endParaRPr lang="sv-SE" dirty="0"/>
                  </a:p>
                </p:txBody>
              </p:sp>
              <p:sp>
                <p:nvSpPr>
                  <p:cNvPr id="141" name="textruta 140"/>
                  <p:cNvSpPr txBox="1"/>
                  <p:nvPr/>
                </p:nvSpPr>
                <p:spPr>
                  <a:xfrm>
                    <a:off x="4068220" y="967080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 smtClean="0"/>
                      <a:t>7</a:t>
                    </a:r>
                    <a:endParaRPr lang="sv-SE" dirty="0"/>
                  </a:p>
                </p:txBody>
              </p:sp>
            </p:grpSp>
          </p:grpSp>
          <p:sp>
            <p:nvSpPr>
              <p:cNvPr id="137" name="textruta 136"/>
              <p:cNvSpPr txBox="1"/>
              <p:nvPr/>
            </p:nvSpPr>
            <p:spPr>
              <a:xfrm>
                <a:off x="4185050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0</a:t>
                </a:r>
                <a:endParaRPr lang="sv-SE" dirty="0"/>
              </a:p>
            </p:txBody>
          </p:sp>
        </p:grpSp>
        <p:sp>
          <p:nvSpPr>
            <p:cNvPr id="135" name="textruta 134"/>
            <p:cNvSpPr txBox="1"/>
            <p:nvPr/>
          </p:nvSpPr>
          <p:spPr>
            <a:xfrm>
              <a:off x="5131307" y="4629184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3</a:t>
              </a:r>
              <a:endParaRPr lang="sv-SE" dirty="0"/>
            </a:p>
          </p:txBody>
        </p:sp>
      </p:grpSp>
      <p:grpSp>
        <p:nvGrpSpPr>
          <p:cNvPr id="142" name="Grupp 141"/>
          <p:cNvGrpSpPr/>
          <p:nvPr/>
        </p:nvGrpSpPr>
        <p:grpSpPr>
          <a:xfrm>
            <a:off x="7207493" y="5901230"/>
            <a:ext cx="598899" cy="403741"/>
            <a:chOff x="4250561" y="1379538"/>
            <a:chExt cx="598899" cy="403741"/>
          </a:xfrm>
        </p:grpSpPr>
        <p:cxnSp>
          <p:nvCxnSpPr>
            <p:cNvPr id="143" name="Rak 142"/>
            <p:cNvCxnSpPr/>
            <p:nvPr/>
          </p:nvCxnSpPr>
          <p:spPr>
            <a:xfrm flipH="1">
              <a:off x="4528413" y="1703904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44" name="Grupp 143"/>
            <p:cNvGrpSpPr/>
            <p:nvPr/>
          </p:nvGrpSpPr>
          <p:grpSpPr>
            <a:xfrm>
              <a:off x="4250561" y="1379538"/>
              <a:ext cx="598899" cy="369332"/>
              <a:chOff x="3731703" y="967080"/>
              <a:chExt cx="598899" cy="369332"/>
            </a:xfrm>
          </p:grpSpPr>
          <p:sp>
            <p:nvSpPr>
              <p:cNvPr id="145" name="textruta 144"/>
              <p:cNvSpPr txBox="1"/>
              <p:nvPr/>
            </p:nvSpPr>
            <p:spPr>
              <a:xfrm>
                <a:off x="3731703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7</a:t>
                </a:r>
              </a:p>
            </p:txBody>
          </p:sp>
          <p:sp>
            <p:nvSpPr>
              <p:cNvPr id="146" name="textruta 145"/>
              <p:cNvSpPr txBox="1"/>
              <p:nvPr/>
            </p:nvSpPr>
            <p:spPr>
              <a:xfrm>
                <a:off x="4068220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</p:grpSp>
      </p:grpSp>
      <p:cxnSp>
        <p:nvCxnSpPr>
          <p:cNvPr id="21505" name="Rak 21504"/>
          <p:cNvCxnSpPr/>
          <p:nvPr/>
        </p:nvCxnSpPr>
        <p:spPr>
          <a:xfrm>
            <a:off x="6310227" y="1827173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Rak 148"/>
          <p:cNvCxnSpPr/>
          <p:nvPr/>
        </p:nvCxnSpPr>
        <p:spPr>
          <a:xfrm>
            <a:off x="6310227" y="2572825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Rak 149"/>
          <p:cNvCxnSpPr/>
          <p:nvPr/>
        </p:nvCxnSpPr>
        <p:spPr>
          <a:xfrm>
            <a:off x="6310227" y="3318308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ak 150"/>
          <p:cNvCxnSpPr/>
          <p:nvPr/>
        </p:nvCxnSpPr>
        <p:spPr>
          <a:xfrm>
            <a:off x="6312799" y="404706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Rak 151"/>
          <p:cNvCxnSpPr/>
          <p:nvPr/>
        </p:nvCxnSpPr>
        <p:spPr>
          <a:xfrm>
            <a:off x="6310227" y="479001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Rak 152"/>
          <p:cNvCxnSpPr/>
          <p:nvPr/>
        </p:nvCxnSpPr>
        <p:spPr>
          <a:xfrm>
            <a:off x="6312799" y="5525851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upp 24"/>
          <p:cNvGrpSpPr/>
          <p:nvPr/>
        </p:nvGrpSpPr>
        <p:grpSpPr>
          <a:xfrm>
            <a:off x="7183169" y="5185942"/>
            <a:ext cx="1386509" cy="372123"/>
            <a:chOff x="4007180" y="4629184"/>
            <a:chExt cx="1386509" cy="372123"/>
          </a:xfrm>
        </p:grpSpPr>
        <p:grpSp>
          <p:nvGrpSpPr>
            <p:cNvPr id="124" name="Grupp 123"/>
            <p:cNvGrpSpPr/>
            <p:nvPr/>
          </p:nvGrpSpPr>
          <p:grpSpPr>
            <a:xfrm>
              <a:off x="4007180" y="4631912"/>
              <a:ext cx="992936" cy="369395"/>
              <a:chOff x="4185050" y="1770638"/>
              <a:chExt cx="992936" cy="369395"/>
            </a:xfrm>
          </p:grpSpPr>
          <p:grpSp>
            <p:nvGrpSpPr>
              <p:cNvPr id="125" name="Grupp 124"/>
              <p:cNvGrpSpPr/>
              <p:nvPr/>
            </p:nvGrpSpPr>
            <p:grpSpPr>
              <a:xfrm>
                <a:off x="4468401" y="1770701"/>
                <a:ext cx="709585" cy="369332"/>
                <a:chOff x="4139875" y="1379538"/>
                <a:chExt cx="709585" cy="369332"/>
              </a:xfrm>
            </p:grpSpPr>
            <p:cxnSp>
              <p:nvCxnSpPr>
                <p:cNvPr id="127" name="Rak 126"/>
                <p:cNvCxnSpPr/>
                <p:nvPr/>
              </p:nvCxnSpPr>
              <p:spPr>
                <a:xfrm flipH="1">
                  <a:off x="4139875" y="1661200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28" name="Grupp 127"/>
                <p:cNvGrpSpPr/>
                <p:nvPr/>
              </p:nvGrpSpPr>
              <p:grpSpPr>
                <a:xfrm>
                  <a:off x="4210507" y="1379538"/>
                  <a:ext cx="638953" cy="369332"/>
                  <a:chOff x="3691649" y="967080"/>
                  <a:chExt cx="638953" cy="369332"/>
                </a:xfrm>
              </p:grpSpPr>
              <p:sp>
                <p:nvSpPr>
                  <p:cNvPr id="129" name="textruta 128"/>
                  <p:cNvSpPr txBox="1"/>
                  <p:nvPr/>
                </p:nvSpPr>
                <p:spPr>
                  <a:xfrm>
                    <a:off x="3691649" y="967080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130" name="textruta 129"/>
                  <p:cNvSpPr txBox="1"/>
                  <p:nvPr/>
                </p:nvSpPr>
                <p:spPr>
                  <a:xfrm>
                    <a:off x="4068220" y="967080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 smtClean="0"/>
                      <a:t>2</a:t>
                    </a:r>
                    <a:endParaRPr lang="sv-SE" dirty="0"/>
                  </a:p>
                </p:txBody>
              </p:sp>
            </p:grpSp>
          </p:grpSp>
          <p:sp>
            <p:nvSpPr>
              <p:cNvPr id="126" name="textruta 125"/>
              <p:cNvSpPr txBox="1"/>
              <p:nvPr/>
            </p:nvSpPr>
            <p:spPr>
              <a:xfrm>
                <a:off x="4185050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0</a:t>
                </a:r>
                <a:endParaRPr lang="sv-SE" dirty="0"/>
              </a:p>
            </p:txBody>
          </p:sp>
        </p:grpSp>
        <p:sp>
          <p:nvSpPr>
            <p:cNvPr id="131" name="textruta 130"/>
            <p:cNvSpPr txBox="1"/>
            <p:nvPr/>
          </p:nvSpPr>
          <p:spPr>
            <a:xfrm>
              <a:off x="5131307" y="4629184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8</a:t>
              </a:r>
              <a:endParaRPr lang="sv-SE" dirty="0"/>
            </a:p>
          </p:txBody>
        </p:sp>
      </p:grpSp>
      <p:grpSp>
        <p:nvGrpSpPr>
          <p:cNvPr id="87" name="Grupp 86"/>
          <p:cNvGrpSpPr/>
          <p:nvPr/>
        </p:nvGrpSpPr>
        <p:grpSpPr>
          <a:xfrm>
            <a:off x="7211929" y="3708455"/>
            <a:ext cx="598899" cy="378301"/>
            <a:chOff x="4250561" y="1379538"/>
            <a:chExt cx="598899" cy="378301"/>
          </a:xfrm>
        </p:grpSpPr>
        <p:cxnSp>
          <p:nvCxnSpPr>
            <p:cNvPr id="88" name="Rak 87"/>
            <p:cNvCxnSpPr/>
            <p:nvPr/>
          </p:nvCxnSpPr>
          <p:spPr>
            <a:xfrm flipH="1">
              <a:off x="4514593" y="1678464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9" name="Grupp 88"/>
            <p:cNvGrpSpPr/>
            <p:nvPr/>
          </p:nvGrpSpPr>
          <p:grpSpPr>
            <a:xfrm>
              <a:off x="4250561" y="1379538"/>
              <a:ext cx="598899" cy="369332"/>
              <a:chOff x="3731703" y="967080"/>
              <a:chExt cx="598899" cy="369332"/>
            </a:xfrm>
          </p:grpSpPr>
          <p:sp>
            <p:nvSpPr>
              <p:cNvPr id="90" name="textruta 89"/>
              <p:cNvSpPr txBox="1"/>
              <p:nvPr/>
            </p:nvSpPr>
            <p:spPr>
              <a:xfrm>
                <a:off x="3731703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sp>
            <p:nvSpPr>
              <p:cNvPr id="91" name="textruta 90"/>
              <p:cNvSpPr txBox="1"/>
              <p:nvPr/>
            </p:nvSpPr>
            <p:spPr>
              <a:xfrm>
                <a:off x="4068220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</p:grpSp>
      </p:grpSp>
      <p:grpSp>
        <p:nvGrpSpPr>
          <p:cNvPr id="80" name="Grupp 79"/>
          <p:cNvGrpSpPr/>
          <p:nvPr/>
        </p:nvGrpSpPr>
        <p:grpSpPr>
          <a:xfrm>
            <a:off x="7219553" y="2948976"/>
            <a:ext cx="622328" cy="389167"/>
            <a:chOff x="4481523" y="1770638"/>
            <a:chExt cx="622328" cy="389167"/>
          </a:xfrm>
        </p:grpSpPr>
        <p:grpSp>
          <p:nvGrpSpPr>
            <p:cNvPr id="81" name="Grupp 80"/>
            <p:cNvGrpSpPr/>
            <p:nvPr/>
          </p:nvGrpSpPr>
          <p:grpSpPr>
            <a:xfrm>
              <a:off x="4733496" y="1770638"/>
              <a:ext cx="370355" cy="389167"/>
              <a:chOff x="4404970" y="1379475"/>
              <a:chExt cx="370355" cy="389167"/>
            </a:xfrm>
          </p:grpSpPr>
          <p:cxnSp>
            <p:nvCxnSpPr>
              <p:cNvPr id="83" name="Rak 82"/>
              <p:cNvCxnSpPr/>
              <p:nvPr/>
            </p:nvCxnSpPr>
            <p:spPr>
              <a:xfrm flipH="1">
                <a:off x="4404970" y="1696411"/>
                <a:ext cx="61741" cy="72231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5" name="textruta 84"/>
              <p:cNvSpPr txBox="1"/>
              <p:nvPr/>
            </p:nvSpPr>
            <p:spPr>
              <a:xfrm>
                <a:off x="4512943" y="137947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4</a:t>
                </a:r>
                <a:endParaRPr lang="sv-SE" dirty="0"/>
              </a:p>
            </p:txBody>
          </p:sp>
        </p:grpSp>
        <p:sp>
          <p:nvSpPr>
            <p:cNvPr id="82" name="textruta 81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</p:grpSp>
      <p:grpSp>
        <p:nvGrpSpPr>
          <p:cNvPr id="63" name="Grupp 62"/>
          <p:cNvGrpSpPr/>
          <p:nvPr/>
        </p:nvGrpSpPr>
        <p:grpSpPr>
          <a:xfrm>
            <a:off x="7211929" y="2210186"/>
            <a:ext cx="1000153" cy="369395"/>
            <a:chOff x="4481523" y="1770638"/>
            <a:chExt cx="1000153" cy="369395"/>
          </a:xfrm>
        </p:grpSpPr>
        <p:grpSp>
          <p:nvGrpSpPr>
            <p:cNvPr id="64" name="Grupp 63"/>
            <p:cNvGrpSpPr/>
            <p:nvPr/>
          </p:nvGrpSpPr>
          <p:grpSpPr>
            <a:xfrm>
              <a:off x="4743905" y="1770638"/>
              <a:ext cx="737771" cy="369395"/>
              <a:chOff x="4415379" y="1379475"/>
              <a:chExt cx="737771" cy="369395"/>
            </a:xfrm>
          </p:grpSpPr>
          <p:cxnSp>
            <p:nvCxnSpPr>
              <p:cNvPr id="66" name="Rak 65"/>
              <p:cNvCxnSpPr/>
              <p:nvPr/>
            </p:nvCxnSpPr>
            <p:spPr>
              <a:xfrm flipH="1">
                <a:off x="4415379" y="1676576"/>
                <a:ext cx="61741" cy="72231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67" name="Grupp 66"/>
              <p:cNvGrpSpPr/>
              <p:nvPr/>
            </p:nvGrpSpPr>
            <p:grpSpPr>
              <a:xfrm>
                <a:off x="4512943" y="1379475"/>
                <a:ext cx="640207" cy="369395"/>
                <a:chOff x="3994085" y="967017"/>
                <a:chExt cx="640207" cy="369395"/>
              </a:xfrm>
            </p:grpSpPr>
            <p:sp>
              <p:nvSpPr>
                <p:cNvPr id="68" name="textruta 67"/>
                <p:cNvSpPr txBox="1"/>
                <p:nvPr/>
              </p:nvSpPr>
              <p:spPr>
                <a:xfrm>
                  <a:off x="3994085" y="967017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69" name="textruta 68"/>
                <p:cNvSpPr txBox="1"/>
                <p:nvPr/>
              </p:nvSpPr>
              <p:spPr>
                <a:xfrm>
                  <a:off x="4371910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5</a:t>
                  </a:r>
                </a:p>
              </p:txBody>
            </p:sp>
          </p:grpSp>
        </p:grpSp>
        <p:sp>
          <p:nvSpPr>
            <p:cNvPr id="65" name="textruta 64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9" grpId="0"/>
      <p:bldP spid="26" grpId="0"/>
      <p:bldP spid="22" grpId="0"/>
      <p:bldP spid="23" grpId="0"/>
      <p:bldP spid="30" grpId="0"/>
      <p:bldP spid="31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2506185" y="1712700"/>
            <a:ext cx="1092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0,3 ∙ </a:t>
            </a:r>
            <a:r>
              <a:rPr lang="is-IS" dirty="0" smtClean="0"/>
              <a:t>20  =</a:t>
            </a:r>
            <a:endParaRPr lang="sv-SE" dirty="0"/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2619556" y="466450"/>
            <a:ext cx="975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dirty="0"/>
              <a:t>0,5 ∙ </a:t>
            </a:r>
            <a:r>
              <a:rPr lang="ru-RU" dirty="0" smtClean="0"/>
              <a:t>7</a:t>
            </a:r>
            <a:r>
              <a:rPr lang="sv-SE" dirty="0" smtClean="0"/>
              <a:t>  =</a:t>
            </a:r>
            <a:endParaRPr lang="sv-SE" dirty="0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2554747" y="1095772"/>
            <a:ext cx="104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dirty="0"/>
              <a:t>40 ∙ </a:t>
            </a:r>
            <a:r>
              <a:rPr lang="uk-UA" dirty="0" smtClean="0"/>
              <a:t>0,1</a:t>
            </a:r>
            <a:r>
              <a:rPr lang="sv-SE" dirty="0" smtClean="0"/>
              <a:t> =</a:t>
            </a:r>
            <a:endParaRPr lang="sv-SE" dirty="0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2385568" y="2386900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0,8 ∙ </a:t>
            </a:r>
            <a:r>
              <a:rPr lang="is-IS" dirty="0" smtClean="0"/>
              <a:t>300  =</a:t>
            </a:r>
            <a:endParaRPr lang="sv-SE" dirty="0"/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2462613" y="3709155"/>
            <a:ext cx="1149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dirty="0"/>
              <a:t>0,3 ∙ </a:t>
            </a:r>
            <a:r>
              <a:rPr lang="uk-UA" dirty="0" smtClean="0"/>
              <a:t>0,8</a:t>
            </a:r>
            <a:r>
              <a:rPr lang="sv-SE" dirty="0" smtClean="0"/>
              <a:t>  = </a:t>
            </a:r>
            <a:endParaRPr lang="sv-SE" dirty="0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2389191" y="3029430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400 ∙ </a:t>
            </a:r>
            <a:r>
              <a:rPr lang="nb-NO" dirty="0" smtClean="0"/>
              <a:t>0,5  =</a:t>
            </a:r>
            <a:endParaRPr lang="sv-SE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2443163" y="4398737"/>
            <a:ext cx="120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70 ∙ </a:t>
            </a:r>
            <a:r>
              <a:rPr lang="en-US" dirty="0" smtClean="0"/>
              <a:t>0,08  = </a:t>
            </a:r>
            <a:endParaRPr lang="sv-SE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2344738" y="5114925"/>
            <a:ext cx="13262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800 ∙ </a:t>
            </a:r>
            <a:r>
              <a:rPr lang="is-IS" dirty="0" smtClean="0"/>
              <a:t>0,09  = </a:t>
            </a:r>
            <a:endParaRPr lang="sv-SE" dirty="0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4364296" y="1721914"/>
            <a:ext cx="30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6</a:t>
            </a:r>
            <a:endParaRPr lang="sv-SE" dirty="0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4459161" y="3015382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200</a:t>
            </a:r>
            <a:endParaRPr lang="sv-SE" dirty="0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3545933" y="1095772"/>
            <a:ext cx="30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4</a:t>
            </a:r>
            <a:endParaRPr lang="sv-SE" dirty="0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4389387" y="2362344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240</a:t>
            </a:r>
            <a:endParaRPr lang="sv-SE" dirty="0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4573623" y="3709155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0,24</a:t>
            </a:r>
            <a:endParaRPr lang="sv-SE" dirty="0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auto">
          <a:xfrm>
            <a:off x="4484587" y="4398737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5,6</a:t>
            </a:r>
            <a:endParaRPr lang="sv-SE" dirty="0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4364296" y="5117891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72</a:t>
            </a:r>
            <a:endParaRPr lang="sv-SE" dirty="0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3570888" y="466450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3,5</a:t>
            </a:r>
            <a:endParaRPr lang="sv-SE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3579637" y="1712700"/>
            <a:ext cx="8528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3 </a:t>
            </a:r>
            <a:r>
              <a:rPr lang="is-IS" dirty="0"/>
              <a:t>∙ </a:t>
            </a:r>
            <a:r>
              <a:rPr lang="is-IS" dirty="0" smtClean="0"/>
              <a:t>2   =</a:t>
            </a:r>
            <a:endParaRPr lang="sv-SE" dirty="0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3579637" y="2386900"/>
            <a:ext cx="91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8 </a:t>
            </a:r>
            <a:r>
              <a:rPr lang="is-IS" dirty="0"/>
              <a:t>∙ </a:t>
            </a:r>
            <a:r>
              <a:rPr lang="is-IS" dirty="0" smtClean="0"/>
              <a:t>30  =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3612424" y="3015382"/>
            <a:ext cx="91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dirty="0" smtClean="0"/>
              <a:t>40 </a:t>
            </a:r>
            <a:r>
              <a:rPr lang="nb-NO" dirty="0"/>
              <a:t>∙ </a:t>
            </a:r>
            <a:r>
              <a:rPr lang="nb-NO" dirty="0" smtClean="0"/>
              <a:t>5  =</a:t>
            </a:r>
            <a:endParaRPr lang="sv-SE" dirty="0"/>
          </a:p>
        </p:txBody>
      </p:sp>
      <p:sp>
        <p:nvSpPr>
          <p:cNvPr id="24" name="Rektangel 23"/>
          <p:cNvSpPr>
            <a:spLocks noChangeArrowheads="1"/>
          </p:cNvSpPr>
          <p:nvPr/>
        </p:nvSpPr>
        <p:spPr bwMode="auto">
          <a:xfrm>
            <a:off x="3545933" y="3709155"/>
            <a:ext cx="1092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dirty="0" smtClean="0"/>
              <a:t>3 </a:t>
            </a:r>
            <a:r>
              <a:rPr lang="uk-UA" dirty="0"/>
              <a:t>∙ </a:t>
            </a:r>
            <a:r>
              <a:rPr lang="uk-UA" dirty="0" smtClean="0"/>
              <a:t>0,</a:t>
            </a:r>
            <a:r>
              <a:rPr lang="sv-SE" dirty="0" smtClean="0"/>
              <a:t>0</a:t>
            </a:r>
            <a:r>
              <a:rPr lang="uk-UA" dirty="0" smtClean="0"/>
              <a:t>8</a:t>
            </a:r>
            <a:r>
              <a:rPr lang="sv-SE" dirty="0" smtClean="0"/>
              <a:t>  = </a:t>
            </a:r>
            <a:endParaRPr lang="sv-SE" dirty="0"/>
          </a:p>
        </p:txBody>
      </p: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3598401" y="4398737"/>
            <a:ext cx="975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7 </a:t>
            </a:r>
            <a:r>
              <a:rPr lang="en-US" dirty="0"/>
              <a:t>∙ </a:t>
            </a:r>
            <a:r>
              <a:rPr lang="en-US" dirty="0" smtClean="0"/>
              <a:t>0,8  = 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3598401" y="5117891"/>
            <a:ext cx="800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 smtClean="0"/>
              <a:t>8 </a:t>
            </a:r>
            <a:r>
              <a:rPr lang="is-IS" dirty="0"/>
              <a:t>∙ </a:t>
            </a:r>
            <a:r>
              <a:rPr lang="is-IS" dirty="0" smtClean="0"/>
              <a:t>9  = 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15412</TotalTime>
  <Words>142</Words>
  <Application>Microsoft Macintosh PowerPoint</Application>
  <PresentationFormat>Bildspel på skärmen (4:3)</PresentationFormat>
  <Paragraphs>87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144</cp:revision>
  <dcterms:created xsi:type="dcterms:W3CDTF">2017-04-10T07:17:33Z</dcterms:created>
  <dcterms:modified xsi:type="dcterms:W3CDTF">2017-08-05T13:58:32Z</dcterms:modified>
</cp:coreProperties>
</file>