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21" r:id="rId2"/>
    <p:sldId id="257" r:id="rId3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8" autoAdjust="0"/>
    <p:restoredTop sz="99828" autoAdjust="0"/>
  </p:normalViewPr>
  <p:slideViewPr>
    <p:cSldViewPr snapToGrid="0" snapToObjects="1">
      <p:cViewPr>
        <p:scale>
          <a:sx n="161" d="100"/>
          <a:sy n="161" d="100"/>
        </p:scale>
        <p:origin x="-96" y="6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17-08-05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11"/>
          <p:cNvSpPr txBox="1">
            <a:spLocks noChangeArrowheads="1"/>
          </p:cNvSpPr>
          <p:nvPr/>
        </p:nvSpPr>
        <p:spPr bwMode="auto">
          <a:xfrm>
            <a:off x="177800" y="171450"/>
            <a:ext cx="8848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b="1" dirty="0"/>
              <a:t>X </a:t>
            </a:r>
            <a:r>
              <a:rPr lang="sv-SE" b="1" dirty="0" smtClean="0"/>
              <a:t>1.3</a:t>
            </a:r>
            <a:r>
              <a:rPr lang="fr-FR" b="1" dirty="0"/>
              <a:t>				</a:t>
            </a:r>
            <a:r>
              <a:rPr lang="fr-FR" b="1" dirty="0" smtClean="0"/>
              <a:t>                      </a:t>
            </a:r>
            <a:r>
              <a:rPr lang="fr-FR" b="1" dirty="0" err="1" smtClean="0"/>
              <a:t>Hela</a:t>
            </a:r>
            <a:r>
              <a:rPr lang="fr-FR" b="1" dirty="0" smtClean="0"/>
              <a:t> </a:t>
            </a:r>
            <a:r>
              <a:rPr lang="fr-FR" b="1" dirty="0" err="1" smtClean="0"/>
              <a:t>tal</a:t>
            </a:r>
            <a:endParaRPr lang="fr-FR" b="1" dirty="0"/>
          </a:p>
        </p:txBody>
      </p:sp>
      <p:grpSp>
        <p:nvGrpSpPr>
          <p:cNvPr id="11" name="Grupp 10"/>
          <p:cNvGrpSpPr/>
          <p:nvPr/>
        </p:nvGrpSpPr>
        <p:grpSpPr>
          <a:xfrm>
            <a:off x="1857826" y="943275"/>
            <a:ext cx="5069049" cy="1198085"/>
            <a:chOff x="1857826" y="943275"/>
            <a:chExt cx="5069049" cy="1198085"/>
          </a:xfrm>
        </p:grpSpPr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09204" y="943275"/>
              <a:ext cx="3125403" cy="280569"/>
            </a:xfrm>
            <a:prstGeom prst="rect">
              <a:avLst/>
            </a:prstGeom>
          </p:spPr>
        </p:pic>
        <p:pic>
          <p:nvPicPr>
            <p:cNvPr id="6" name="Bildobjekt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57826" y="1223844"/>
              <a:ext cx="5069049" cy="917516"/>
            </a:xfrm>
            <a:prstGeom prst="rect">
              <a:avLst/>
            </a:prstGeom>
          </p:spPr>
        </p:pic>
      </p:grpSp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0595" y="2141360"/>
            <a:ext cx="1981000" cy="2176021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09204" y="4848135"/>
            <a:ext cx="2814443" cy="49103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07866" y="5368835"/>
            <a:ext cx="3426741" cy="903627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70015" y="4993515"/>
            <a:ext cx="1895026" cy="138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683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>
            <a:spLocks noChangeArrowheads="1"/>
          </p:cNvSpPr>
          <p:nvPr/>
        </p:nvSpPr>
        <p:spPr bwMode="auto">
          <a:xfrm>
            <a:off x="1855788" y="5343525"/>
            <a:ext cx="836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/>
              <a:t>5 – 8</a:t>
            </a:r>
          </a:p>
        </p:txBody>
      </p:sp>
      <p:sp>
        <p:nvSpPr>
          <p:cNvPr id="5" name="textruta 4"/>
          <p:cNvSpPr txBox="1">
            <a:spLocks noChangeArrowheads="1"/>
          </p:cNvSpPr>
          <p:nvPr/>
        </p:nvSpPr>
        <p:spPr bwMode="auto">
          <a:xfrm>
            <a:off x="5905485" y="5343525"/>
            <a:ext cx="949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is-IS" sz="1800" dirty="0" smtClean="0"/>
              <a:t>–6 </a:t>
            </a:r>
            <a:r>
              <a:rPr lang="is-IS" sz="1800" dirty="0"/>
              <a:t>– 2</a:t>
            </a:r>
            <a:endParaRPr lang="sv-SE" sz="1800" dirty="0"/>
          </a:p>
        </p:txBody>
      </p:sp>
      <p:sp>
        <p:nvSpPr>
          <p:cNvPr id="6" name="textruta 5"/>
          <p:cNvSpPr txBox="1">
            <a:spLocks noChangeArrowheads="1"/>
          </p:cNvSpPr>
          <p:nvPr/>
        </p:nvSpPr>
        <p:spPr bwMode="auto">
          <a:xfrm>
            <a:off x="1716088" y="5926814"/>
            <a:ext cx="1200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800" dirty="0" smtClean="0"/>
              <a:t>–2 </a:t>
            </a:r>
            <a:r>
              <a:rPr lang="de-DE" sz="1800" dirty="0"/>
              <a:t>+ 7</a:t>
            </a:r>
            <a:endParaRPr lang="sv-SE" sz="1800" dirty="0"/>
          </a:p>
        </p:txBody>
      </p:sp>
      <p:sp>
        <p:nvSpPr>
          <p:cNvPr id="8" name="textruta 7"/>
          <p:cNvSpPr txBox="1">
            <a:spLocks noChangeArrowheads="1"/>
          </p:cNvSpPr>
          <p:nvPr/>
        </p:nvSpPr>
        <p:spPr bwMode="auto">
          <a:xfrm>
            <a:off x="5563393" y="5926814"/>
            <a:ext cx="151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de-DE" sz="1800" dirty="0" smtClean="0"/>
              <a:t>–1 </a:t>
            </a:r>
            <a:r>
              <a:rPr lang="de-DE" sz="1800" dirty="0"/>
              <a:t>+ 5 – 4</a:t>
            </a:r>
            <a:endParaRPr lang="sv-SE" sz="1800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163" y="571284"/>
            <a:ext cx="4683992" cy="1147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163" y="2018562"/>
            <a:ext cx="4622917" cy="1044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163" y="4523592"/>
            <a:ext cx="64516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ruta 13"/>
          <p:cNvSpPr txBox="1">
            <a:spLocks noChangeArrowheads="1"/>
          </p:cNvSpPr>
          <p:nvPr/>
        </p:nvSpPr>
        <p:spPr bwMode="auto">
          <a:xfrm>
            <a:off x="2316163" y="3919538"/>
            <a:ext cx="4995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b="1" dirty="0"/>
              <a:t>Beräkna med huvudräkning eller med tallinjen.</a:t>
            </a:r>
          </a:p>
        </p:txBody>
      </p:sp>
      <p:sp>
        <p:nvSpPr>
          <p:cNvPr id="15" name="textruta 14"/>
          <p:cNvSpPr txBox="1">
            <a:spLocks noChangeArrowheads="1"/>
          </p:cNvSpPr>
          <p:nvPr/>
        </p:nvSpPr>
        <p:spPr bwMode="auto">
          <a:xfrm>
            <a:off x="2316163" y="296512"/>
            <a:ext cx="556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b="1" dirty="0"/>
              <a:t>Vilka uträkningar visas på tallinjerna nedan?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2813696" y="1636652"/>
            <a:ext cx="230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 </a:t>
            </a:r>
            <a:r>
              <a:rPr lang="sv-SE" dirty="0" smtClean="0">
                <a:latin typeface="Bradley Hand Bold"/>
                <a:cs typeface="Bradley Hand Bold"/>
              </a:rPr>
              <a:t>:  3 – 5 = –2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2844893" y="3063033"/>
            <a:ext cx="230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 </a:t>
            </a:r>
            <a:r>
              <a:rPr lang="sv-SE" dirty="0" smtClean="0">
                <a:latin typeface="Bradley Hand Bold"/>
                <a:cs typeface="Bradley Hand Bold"/>
              </a:rPr>
              <a:t>: –2 + 5 = 3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2605786" y="5343525"/>
            <a:ext cx="1261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 </a:t>
            </a:r>
            <a:r>
              <a:rPr lang="sv-SE" dirty="0" smtClean="0">
                <a:latin typeface="Bradley Hand Bold"/>
                <a:cs typeface="Bradley Hand Bold"/>
              </a:rPr>
              <a:t>: –3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7" name="textruta 16"/>
          <p:cNvSpPr txBox="1"/>
          <p:nvPr/>
        </p:nvSpPr>
        <p:spPr>
          <a:xfrm>
            <a:off x="2605786" y="5926814"/>
            <a:ext cx="139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 </a:t>
            </a:r>
            <a:r>
              <a:rPr lang="sv-SE" dirty="0" smtClean="0">
                <a:latin typeface="Bradley Hand Bold"/>
                <a:cs typeface="Bradley Hand Bold"/>
              </a:rPr>
              <a:t>: 5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6854810" y="5328353"/>
            <a:ext cx="1285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 </a:t>
            </a:r>
            <a:r>
              <a:rPr lang="sv-SE" dirty="0" smtClean="0">
                <a:latin typeface="Bradley Hand Bold"/>
                <a:cs typeface="Bradley Hand Bold"/>
              </a:rPr>
              <a:t>: –8 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6892014" y="5929206"/>
            <a:ext cx="1304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 smtClean="0">
                <a:latin typeface="Bradley Hand Bold"/>
                <a:cs typeface="Bradley Hand Bold"/>
              </a:rPr>
              <a:t>Svar </a:t>
            </a:r>
            <a:r>
              <a:rPr lang="sv-SE" dirty="0" smtClean="0">
                <a:latin typeface="Bradley Hand Bold"/>
                <a:cs typeface="Bradley Hand Bold"/>
              </a:rPr>
              <a:t>: 0 </a:t>
            </a:r>
            <a:endParaRPr lang="sv-SE" dirty="0">
              <a:latin typeface="Bradley Hand Bold"/>
              <a:cs typeface="Bradley Hand Bol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4" grpId="0"/>
      <p:bldP spid="15" grpId="0"/>
      <p:bldP spid="11" grpId="0"/>
      <p:bldP spid="12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15409</TotalTime>
  <Words>63</Words>
  <Application>Microsoft Macintosh PowerPoint</Application>
  <PresentationFormat>Bildspel på skärmen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144</cp:revision>
  <dcterms:created xsi:type="dcterms:W3CDTF">2017-04-10T07:17:33Z</dcterms:created>
  <dcterms:modified xsi:type="dcterms:W3CDTF">2017-08-05T13:49:30Z</dcterms:modified>
</cp:coreProperties>
</file>