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20" r:id="rId2"/>
    <p:sldId id="276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29" autoAdjust="0"/>
  </p:normalViewPr>
  <p:slideViewPr>
    <p:cSldViewPr snapToGrid="0" snapToObjects="1">
      <p:cViewPr>
        <p:scale>
          <a:sx n="174" d="100"/>
          <a:sy n="174" d="100"/>
        </p:scale>
        <p:origin x="-240" y="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>
              <a:latin typeface="Calibri" charset="0"/>
            </a:endParaRPr>
          </a:p>
        </p:txBody>
      </p:sp>
      <p:sp>
        <p:nvSpPr>
          <p:cNvPr id="3072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5DD07FDF-353A-5C46-846A-EA00DF2CF53E}" type="slidenum">
              <a:rPr lang="sv-SE" sz="1200"/>
              <a:pPr eaLnBrk="1" hangingPunct="1"/>
              <a:t>2</a:t>
            </a:fld>
            <a:endParaRPr lang="sv-S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X </a:t>
            </a:r>
            <a:r>
              <a:rPr lang="sv-SE" sz="2400" b="1" dirty="0" smtClean="0"/>
              <a:t>1.2</a:t>
            </a:r>
            <a:r>
              <a:rPr lang="sv-SE" sz="2400" b="1" dirty="0"/>
              <a:t>				   </a:t>
            </a:r>
            <a:r>
              <a:rPr lang="sv-SE" sz="2400" b="1" dirty="0" smtClean="0"/>
              <a:t>        Numeriska </a:t>
            </a:r>
            <a:r>
              <a:rPr lang="sv-SE" sz="2400" b="1" dirty="0"/>
              <a:t>uttryck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1277470" y="4428618"/>
            <a:ext cx="7028796" cy="2000062"/>
            <a:chOff x="1277470" y="4428618"/>
            <a:chExt cx="7028796" cy="2000062"/>
          </a:xfrm>
        </p:grpSpPr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77470" y="4428618"/>
              <a:ext cx="1808137" cy="2000062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7429" y="4534406"/>
              <a:ext cx="4668837" cy="1700379"/>
            </a:xfrm>
            <a:prstGeom prst="rect">
              <a:avLst/>
            </a:prstGeom>
          </p:spPr>
        </p:pic>
      </p:grpSp>
      <p:grpSp>
        <p:nvGrpSpPr>
          <p:cNvPr id="9" name="Grupp 8"/>
          <p:cNvGrpSpPr/>
          <p:nvPr/>
        </p:nvGrpSpPr>
        <p:grpSpPr>
          <a:xfrm>
            <a:off x="2759616" y="821389"/>
            <a:ext cx="3501576" cy="2921085"/>
            <a:chOff x="2759616" y="1127933"/>
            <a:chExt cx="3501576" cy="2921085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59616" y="1490471"/>
              <a:ext cx="3501576" cy="2558547"/>
            </a:xfrm>
            <a:prstGeom prst="rect">
              <a:avLst/>
            </a:prstGeom>
          </p:spPr>
        </p:pic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53693" y="1127933"/>
              <a:ext cx="2471179" cy="3625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ktangel 2"/>
          <p:cNvSpPr>
            <a:spLocks noChangeArrowheads="1"/>
          </p:cNvSpPr>
          <p:nvPr/>
        </p:nvSpPr>
        <p:spPr bwMode="auto">
          <a:xfrm>
            <a:off x="468313" y="446781"/>
            <a:ext cx="8408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b="1" dirty="0"/>
              <a:t>Uttryck 						    Mellanled 						Svar</a:t>
            </a:r>
          </a:p>
        </p:txBody>
      </p:sp>
      <p:sp>
        <p:nvSpPr>
          <p:cNvPr id="4" name="Rektangel 3"/>
          <p:cNvSpPr>
            <a:spLocks noChangeArrowheads="1"/>
          </p:cNvSpPr>
          <p:nvPr/>
        </p:nvSpPr>
        <p:spPr bwMode="auto">
          <a:xfrm>
            <a:off x="561975" y="1205859"/>
            <a:ext cx="1035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8 ∙ 3 + 10</a:t>
            </a:r>
            <a:endParaRPr lang="sv-SE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561975" y="2033838"/>
            <a:ext cx="1035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+ 3 ∙ 10</a:t>
            </a:r>
            <a:endParaRPr lang="sv-SE" dirty="0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561975" y="2785034"/>
            <a:ext cx="1065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20 / 4 − 2</a:t>
            </a:r>
            <a:endParaRPr lang="sv-SE" dirty="0"/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531812" y="3522804"/>
            <a:ext cx="1065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20 − 4 / 2</a:t>
            </a:r>
            <a:endParaRPr lang="sv-SE" dirty="0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561975" y="4342605"/>
            <a:ext cx="131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7 ∙ 10 + 3 ∙ 5</a:t>
            </a:r>
            <a:endParaRPr lang="sv-SE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561975" y="5104606"/>
            <a:ext cx="1533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+ 2 ∙ 5 − 3 ∙ 6</a:t>
            </a:r>
            <a:endParaRPr lang="sv-SE" dirty="0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561975" y="5949950"/>
            <a:ext cx="191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/>
              <a:t>45 / 9 + 2 ∙ 11 − 15</a:t>
            </a:r>
            <a:endParaRPr lang="sv-SE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3976688" y="1204271"/>
            <a:ext cx="871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24 + 10</a:t>
            </a:r>
            <a:endParaRPr lang="sv-SE" dirty="0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4159022" y="2032250"/>
            <a:ext cx="755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+ 30</a:t>
            </a:r>
            <a:endParaRPr lang="sv-SE" dirty="0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4210050" y="2783446"/>
            <a:ext cx="638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 – 2 </a:t>
            </a:r>
            <a:endParaRPr lang="sv-SE" dirty="0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auto">
          <a:xfrm>
            <a:off x="4108450" y="3462879"/>
            <a:ext cx="755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20 – 2</a:t>
            </a:r>
            <a:endParaRPr lang="sv-SE" dirty="0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4108450" y="4284025"/>
            <a:ext cx="87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70 + 15</a:t>
            </a:r>
            <a:endParaRPr lang="sv-SE" dirty="0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3992563" y="5104606"/>
            <a:ext cx="1211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 + 10 – 18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3995738" y="5938019"/>
            <a:ext cx="1208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 + 22 – 15</a:t>
            </a:r>
            <a:endParaRPr lang="sv-SE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7407150" y="1204271"/>
            <a:ext cx="417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34 </a:t>
            </a:r>
            <a:endParaRPr lang="sv-SE" dirty="0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7480592" y="277150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 </a:t>
            </a:r>
            <a:endParaRPr lang="sv-SE" dirty="0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7372307" y="2015166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dirty="0"/>
              <a:t>38 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7441643" y="3462879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18 </a:t>
            </a:r>
            <a:endParaRPr lang="sv-SE" dirty="0"/>
          </a:p>
        </p:txBody>
      </p:sp>
      <p:sp>
        <p:nvSpPr>
          <p:cNvPr id="24" name="Rektangel 23"/>
          <p:cNvSpPr>
            <a:spLocks noChangeArrowheads="1"/>
          </p:cNvSpPr>
          <p:nvPr/>
        </p:nvSpPr>
        <p:spPr bwMode="auto">
          <a:xfrm>
            <a:off x="7466013" y="4284025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85 </a:t>
            </a:r>
            <a:endParaRPr lang="sv-SE" dirty="0"/>
          </a:p>
        </p:txBody>
      </p: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7583488" y="5104606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0 </a:t>
            </a:r>
            <a:endParaRPr lang="sv-SE" dirty="0"/>
          </a:p>
        </p:txBody>
      </p:sp>
      <p:sp>
        <p:nvSpPr>
          <p:cNvPr id="26" name="Rektangel 25"/>
          <p:cNvSpPr>
            <a:spLocks noChangeArrowheads="1"/>
          </p:cNvSpPr>
          <p:nvPr/>
        </p:nvSpPr>
        <p:spPr bwMode="auto">
          <a:xfrm>
            <a:off x="7573461" y="5949950"/>
            <a:ext cx="417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12 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15406</TotalTime>
  <Words>81</Words>
  <Application>Microsoft Macintosh PowerPoint</Application>
  <PresentationFormat>Bildspel på skärmen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144</cp:revision>
  <dcterms:created xsi:type="dcterms:W3CDTF">2017-04-10T07:17:33Z</dcterms:created>
  <dcterms:modified xsi:type="dcterms:W3CDTF">2017-08-05T13:47:42Z</dcterms:modified>
</cp:coreProperties>
</file>